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1.xml" ContentType="application/vnd.openxmlformats-officedocument.themeOverride+xml"/>
  <Override PartName="/ppt/notesSlides/notesSlide20.xml" ContentType="application/vnd.openxmlformats-officedocument.presentationml.notesSlide+xml"/>
  <Override PartName="/ppt/theme/themeOverride12.xml" ContentType="application/vnd.openxmlformats-officedocument.themeOverride+xml"/>
  <Override PartName="/ppt/notesSlides/notesSlide21.xml" ContentType="application/vnd.openxmlformats-officedocument.presentationml.notesSlide+xml"/>
  <Override PartName="/ppt/theme/themeOverride1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4.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5.xml" ContentType="application/vnd.openxmlformats-officedocument.themeOverride+xml"/>
  <Override PartName="/ppt/notesSlides/notesSlide26.xml" ContentType="application/vnd.openxmlformats-officedocument.presentationml.notesSlide+xml"/>
  <Override PartName="/ppt/theme/themeOverride16.xml" ContentType="application/vnd.openxmlformats-officedocument.themeOverride+xml"/>
  <Override PartName="/ppt/notesSlides/notesSlide27.xml" ContentType="application/vnd.openxmlformats-officedocument.presentationml.notesSlide+xml"/>
  <Override PartName="/ppt/theme/themeOverride17.xml" ContentType="application/vnd.openxmlformats-officedocument.themeOverride+xml"/>
  <Override PartName="/ppt/notesSlides/notesSlide28.xml" ContentType="application/vnd.openxmlformats-officedocument.presentationml.notesSlide+xml"/>
  <Override PartName="/ppt/theme/themeOverride18.xml" ContentType="application/vnd.openxmlformats-officedocument.themeOverride+xml"/>
  <Override PartName="/ppt/notesSlides/notesSlide29.xml" ContentType="application/vnd.openxmlformats-officedocument.presentationml.notesSlide+xml"/>
  <Override PartName="/ppt/theme/themeOverride19.xml" ContentType="application/vnd.openxmlformats-officedocument.themeOverride+xml"/>
  <Override PartName="/ppt/notesSlides/notesSlide30.xml" ContentType="application/vnd.openxmlformats-officedocument.presentationml.notesSlide+xml"/>
  <Override PartName="/ppt/theme/themeOverride20.xml" ContentType="application/vnd.openxmlformats-officedocument.themeOverr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417" r:id="rId2"/>
    <p:sldId id="418" r:id="rId3"/>
    <p:sldId id="419" r:id="rId4"/>
    <p:sldId id="434" r:id="rId5"/>
    <p:sldId id="395" r:id="rId6"/>
    <p:sldId id="422" r:id="rId7"/>
    <p:sldId id="436" r:id="rId8"/>
    <p:sldId id="396" r:id="rId9"/>
    <p:sldId id="423" r:id="rId10"/>
    <p:sldId id="437" r:id="rId11"/>
    <p:sldId id="438" r:id="rId12"/>
    <p:sldId id="366" r:id="rId13"/>
    <p:sldId id="424" r:id="rId14"/>
    <p:sldId id="439" r:id="rId15"/>
    <p:sldId id="387" r:id="rId16"/>
    <p:sldId id="429" r:id="rId17"/>
    <p:sldId id="442" r:id="rId18"/>
    <p:sldId id="374" r:id="rId19"/>
    <p:sldId id="430" r:id="rId20"/>
    <p:sldId id="394" r:id="rId21"/>
    <p:sldId id="392" r:id="rId22"/>
    <p:sldId id="341" r:id="rId23"/>
    <p:sldId id="432" r:id="rId24"/>
    <p:sldId id="375" r:id="rId25"/>
    <p:sldId id="433" r:id="rId26"/>
    <p:sldId id="412" r:id="rId27"/>
    <p:sldId id="410" r:id="rId28"/>
    <p:sldId id="388" r:id="rId29"/>
    <p:sldId id="382" r:id="rId30"/>
    <p:sldId id="346" r:id="rId31"/>
    <p:sldId id="443" r:id="rId32"/>
    <p:sldId id="426"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p15:clr>
            <a:srgbClr val="A4A3A4"/>
          </p15:clr>
        </p15:guide>
        <p15:guide id="2" orient="horz" pos="4178">
          <p15:clr>
            <a:srgbClr val="A4A3A4"/>
          </p15:clr>
        </p15:guide>
        <p15:guide id="3" orient="horz" pos="3407">
          <p15:clr>
            <a:srgbClr val="A4A3A4"/>
          </p15:clr>
        </p15:guide>
        <p15:guide id="4" pos="4407">
          <p15:clr>
            <a:srgbClr val="A4A3A4"/>
          </p15:clr>
        </p15:guide>
        <p15:guide id="5"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533"/>
    <a:srgbClr val="FFFFFF"/>
    <a:srgbClr val="354A5D"/>
    <a:srgbClr val="3C3C3C"/>
    <a:srgbClr val="7493B0"/>
    <a:srgbClr val="EFEFEF"/>
    <a:srgbClr val="D8D8D8"/>
    <a:srgbClr val="E2E5E7"/>
    <a:srgbClr val="A2BAE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E41531-F32F-4DEC-B7D9-55464FB6AE10}" v="7642" dt="2019-03-22T00:02:31.88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2398" autoAdjust="0"/>
  </p:normalViewPr>
  <p:slideViewPr>
    <p:cSldViewPr snapToGrid="0" showGuides="1">
      <p:cViewPr varScale="1">
        <p:scale>
          <a:sx n="91" d="100"/>
          <a:sy n="91" d="100"/>
        </p:scale>
        <p:origin x="370" y="62"/>
      </p:cViewPr>
      <p:guideLst>
        <p:guide orient="horz" pos="346"/>
        <p:guide orient="horz" pos="4178"/>
        <p:guide orient="horz" pos="3407"/>
        <p:guide pos="4407"/>
        <p:guide pos="3839"/>
      </p:guideLst>
    </p:cSldViewPr>
  </p:slideViewPr>
  <p:notesTextViewPr>
    <p:cViewPr>
      <p:scale>
        <a:sx n="150" d="100"/>
        <a:sy n="15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晓鑫 蔡" userId="a2b597cf8d13e5c1" providerId="LiveId" clId="{FAE41531-F32F-4DEC-B7D9-55464FB6AE10}"/>
    <pc:docChg chg="undo redo custSel addSld delSld modSld sldOrd">
      <pc:chgData name="晓鑫 蔡" userId="a2b597cf8d13e5c1" providerId="LiveId" clId="{FAE41531-F32F-4DEC-B7D9-55464FB6AE10}" dt="2019-03-22T00:02:31.887" v="12220"/>
      <pc:docMkLst>
        <pc:docMk/>
      </pc:docMkLst>
      <pc:sldChg chg="addSp delSp modSp ord addAnim delAnim modAnim">
        <pc:chgData name="晓鑫 蔡" userId="a2b597cf8d13e5c1" providerId="LiveId" clId="{FAE41531-F32F-4DEC-B7D9-55464FB6AE10}" dt="2019-03-21T15:35:58.616" v="12054" actId="20577"/>
        <pc:sldMkLst>
          <pc:docMk/>
          <pc:sldMk cId="0" sldId="341"/>
        </pc:sldMkLst>
        <pc:spChg chg="add mod ord">
          <ac:chgData name="晓鑫 蔡" userId="a2b597cf8d13e5c1" providerId="LiveId" clId="{FAE41531-F32F-4DEC-B7D9-55464FB6AE10}" dt="2019-03-16T07:11:23.709" v="2610" actId="14100"/>
          <ac:spMkLst>
            <pc:docMk/>
            <pc:sldMk cId="0" sldId="341"/>
            <ac:spMk id="10" creationId="{E228573C-DD0E-4778-9735-361C1C5530E1}"/>
          </ac:spMkLst>
        </pc:spChg>
        <pc:spChg chg="mod">
          <ac:chgData name="晓鑫 蔡" userId="a2b597cf8d13e5c1" providerId="LiveId" clId="{FAE41531-F32F-4DEC-B7D9-55464FB6AE10}" dt="2019-03-16T07:01:43.634" v="2520" actId="1582"/>
          <ac:spMkLst>
            <pc:docMk/>
            <pc:sldMk cId="0" sldId="341"/>
            <ac:spMk id="13" creationId="{00000000-0000-0000-0000-000000000000}"/>
          </ac:spMkLst>
        </pc:spChg>
        <pc:spChg chg="mod">
          <ac:chgData name="晓鑫 蔡" userId="a2b597cf8d13e5c1" providerId="LiveId" clId="{FAE41531-F32F-4DEC-B7D9-55464FB6AE10}" dt="2019-03-21T15:35:58.616" v="12054" actId="20577"/>
          <ac:spMkLst>
            <pc:docMk/>
            <pc:sldMk cId="0" sldId="341"/>
            <ac:spMk id="14" creationId="{00000000-0000-0000-0000-000000000000}"/>
          </ac:spMkLst>
        </pc:spChg>
        <pc:spChg chg="del">
          <ac:chgData name="晓鑫 蔡" userId="a2b597cf8d13e5c1" providerId="LiveId" clId="{FAE41531-F32F-4DEC-B7D9-55464FB6AE10}" dt="2019-03-16T07:07:24.899" v="2563" actId="478"/>
          <ac:spMkLst>
            <pc:docMk/>
            <pc:sldMk cId="0" sldId="341"/>
            <ac:spMk id="15" creationId="{00000000-0000-0000-0000-000000000000}"/>
          </ac:spMkLst>
        </pc:spChg>
        <pc:spChg chg="mod">
          <ac:chgData name="晓鑫 蔡" userId="a2b597cf8d13e5c1" providerId="LiveId" clId="{FAE41531-F32F-4DEC-B7D9-55464FB6AE10}" dt="2019-03-16T07:08:50.017" v="2604" actId="255"/>
          <ac:spMkLst>
            <pc:docMk/>
            <pc:sldMk cId="0" sldId="341"/>
            <ac:spMk id="16" creationId="{00000000-0000-0000-0000-000000000000}"/>
          </ac:spMkLst>
        </pc:spChg>
        <pc:spChg chg="mod">
          <ac:chgData name="晓鑫 蔡" userId="a2b597cf8d13e5c1" providerId="LiveId" clId="{FAE41531-F32F-4DEC-B7D9-55464FB6AE10}" dt="2019-03-16T07:07:18.629" v="2562" actId="1076"/>
          <ac:spMkLst>
            <pc:docMk/>
            <pc:sldMk cId="0" sldId="341"/>
            <ac:spMk id="18" creationId="{00000000-0000-0000-0000-000000000000}"/>
          </ac:spMkLst>
        </pc:spChg>
        <pc:spChg chg="add">
          <ac:chgData name="晓鑫 蔡" userId="a2b597cf8d13e5c1" providerId="LiveId" clId="{FAE41531-F32F-4DEC-B7D9-55464FB6AE10}" dt="2019-03-16T07:58:56.427" v="2627"/>
          <ac:spMkLst>
            <pc:docMk/>
            <pc:sldMk cId="0" sldId="341"/>
            <ac:spMk id="19" creationId="{FB133B15-1B87-4864-A242-0DF93EA83F36}"/>
          </ac:spMkLst>
        </pc:spChg>
        <pc:spChg chg="add">
          <ac:chgData name="晓鑫 蔡" userId="a2b597cf8d13e5c1" providerId="LiveId" clId="{FAE41531-F32F-4DEC-B7D9-55464FB6AE10}" dt="2019-03-16T07:58:59.510" v="2628"/>
          <ac:spMkLst>
            <pc:docMk/>
            <pc:sldMk cId="0" sldId="341"/>
            <ac:spMk id="20" creationId="{75C865AC-A241-40F9-BEAF-533E62F7B338}"/>
          </ac:spMkLst>
        </pc:spChg>
        <pc:picChg chg="add del mod">
          <ac:chgData name="晓鑫 蔡" userId="a2b597cf8d13e5c1" providerId="LiveId" clId="{FAE41531-F32F-4DEC-B7D9-55464FB6AE10}" dt="2019-03-16T06:54:51.257" v="2475"/>
          <ac:picMkLst>
            <pc:docMk/>
            <pc:sldMk cId="0" sldId="341"/>
            <ac:picMk id="3" creationId="{723200D9-07AA-4682-93BD-CAB70060AE30}"/>
          </ac:picMkLst>
        </pc:picChg>
        <pc:picChg chg="add del mod">
          <ac:chgData name="晓鑫 蔡" userId="a2b597cf8d13e5c1" providerId="LiveId" clId="{FAE41531-F32F-4DEC-B7D9-55464FB6AE10}" dt="2019-03-16T06:55:20.269" v="2481"/>
          <ac:picMkLst>
            <pc:docMk/>
            <pc:sldMk cId="0" sldId="341"/>
            <ac:picMk id="5" creationId="{FE2C0F06-904A-4583-9C27-4A3AF1646F4D}"/>
          </ac:picMkLst>
        </pc:picChg>
        <pc:picChg chg="add mod">
          <ac:chgData name="晓鑫 蔡" userId="a2b597cf8d13e5c1" providerId="LiveId" clId="{FAE41531-F32F-4DEC-B7D9-55464FB6AE10}" dt="2019-03-16T07:11:02.805" v="2608" actId="1076"/>
          <ac:picMkLst>
            <pc:docMk/>
            <pc:sldMk cId="0" sldId="341"/>
            <ac:picMk id="7" creationId="{FCA93DB5-F2F7-479B-BFB9-A52FF009C88C}"/>
          </ac:picMkLst>
        </pc:picChg>
        <pc:picChg chg="add mod modCrop">
          <ac:chgData name="晓鑫 蔡" userId="a2b597cf8d13e5c1" providerId="LiveId" clId="{FAE41531-F32F-4DEC-B7D9-55464FB6AE10}" dt="2019-03-16T07:01:10.557" v="2519" actId="1440"/>
          <ac:picMkLst>
            <pc:docMk/>
            <pc:sldMk cId="0" sldId="341"/>
            <ac:picMk id="9" creationId="{94141483-4294-483A-B012-4E3145445AE7}"/>
          </ac:picMkLst>
        </pc:picChg>
        <pc:picChg chg="add del mod">
          <ac:chgData name="晓鑫 蔡" userId="a2b597cf8d13e5c1" providerId="LiveId" clId="{FAE41531-F32F-4DEC-B7D9-55464FB6AE10}" dt="2019-03-16T08:04:54.217" v="2698"/>
          <ac:picMkLst>
            <pc:docMk/>
            <pc:sldMk cId="0" sldId="341"/>
            <ac:picMk id="12" creationId="{1F653336-D0D6-47E3-8420-23ADE5C09224}"/>
          </ac:picMkLst>
        </pc:picChg>
        <pc:picChg chg="add del mod">
          <ac:chgData name="晓鑫 蔡" userId="a2b597cf8d13e5c1" providerId="LiveId" clId="{FAE41531-F32F-4DEC-B7D9-55464FB6AE10}" dt="2019-03-16T06:55:42.698" v="2489" actId="478"/>
          <ac:picMkLst>
            <pc:docMk/>
            <pc:sldMk cId="0" sldId="341"/>
            <ac:picMk id="17" creationId="{00000000-0000-0000-0000-000000000000}"/>
          </ac:picMkLst>
        </pc:picChg>
        <pc:picChg chg="add del mod">
          <ac:chgData name="晓鑫 蔡" userId="a2b597cf8d13e5c1" providerId="LiveId" clId="{FAE41531-F32F-4DEC-B7D9-55464FB6AE10}" dt="2019-03-16T08:04:34.218" v="2692"/>
          <ac:picMkLst>
            <pc:docMk/>
            <pc:sldMk cId="0" sldId="341"/>
            <ac:picMk id="22" creationId="{CDD95F5C-AD14-4164-B27C-4C8176A750A3}"/>
          </ac:picMkLst>
        </pc:picChg>
      </pc:sldChg>
      <pc:sldChg chg="addSp delSp modSp ord delAnim modAnim">
        <pc:chgData name="晓鑫 蔡" userId="a2b597cf8d13e5c1" providerId="LiveId" clId="{FAE41531-F32F-4DEC-B7D9-55464FB6AE10}" dt="2019-03-17T16:03:19.812" v="11205"/>
        <pc:sldMkLst>
          <pc:docMk/>
          <pc:sldMk cId="0" sldId="346"/>
        </pc:sldMkLst>
        <pc:spChg chg="add mod ord">
          <ac:chgData name="晓鑫 蔡" userId="a2b597cf8d13e5c1" providerId="LiveId" clId="{FAE41531-F32F-4DEC-B7D9-55464FB6AE10}" dt="2019-03-17T15:48:44.393" v="11057" actId="171"/>
          <ac:spMkLst>
            <pc:docMk/>
            <pc:sldMk cId="0" sldId="346"/>
            <ac:spMk id="4" creationId="{430E9DAF-FEF8-4AE5-9F94-8EC62008E3AF}"/>
          </ac:spMkLst>
        </pc:spChg>
        <pc:spChg chg="mod">
          <ac:chgData name="晓鑫 蔡" userId="a2b597cf8d13e5c1" providerId="LiveId" clId="{FAE41531-F32F-4DEC-B7D9-55464FB6AE10}" dt="2019-03-17T15:47:49.907" v="11049" actId="1076"/>
          <ac:spMkLst>
            <pc:docMk/>
            <pc:sldMk cId="0" sldId="346"/>
            <ac:spMk id="6" creationId="{00000000-0000-0000-0000-000000000000}"/>
          </ac:spMkLst>
        </pc:spChg>
        <pc:spChg chg="add del mod">
          <ac:chgData name="晓鑫 蔡" userId="a2b597cf8d13e5c1" providerId="LiveId" clId="{FAE41531-F32F-4DEC-B7D9-55464FB6AE10}" dt="2019-03-17T15:58:23.419" v="11130" actId="478"/>
          <ac:spMkLst>
            <pc:docMk/>
            <pc:sldMk cId="0" sldId="346"/>
            <ac:spMk id="12" creationId="{470115AB-8ED5-40DD-9007-67EFC8CFEB40}"/>
          </ac:spMkLst>
        </pc:spChg>
        <pc:spChg chg="add mod">
          <ac:chgData name="晓鑫 蔡" userId="a2b597cf8d13e5c1" providerId="LiveId" clId="{FAE41531-F32F-4DEC-B7D9-55464FB6AE10}" dt="2019-03-17T16:01:06.938" v="11188" actId="207"/>
          <ac:spMkLst>
            <pc:docMk/>
            <pc:sldMk cId="0" sldId="346"/>
            <ac:spMk id="13" creationId="{BAB63D7E-907B-4B67-9A58-9EAE023AF311}"/>
          </ac:spMkLst>
        </pc:spChg>
        <pc:spChg chg="add mod">
          <ac:chgData name="晓鑫 蔡" userId="a2b597cf8d13e5c1" providerId="LiveId" clId="{FAE41531-F32F-4DEC-B7D9-55464FB6AE10}" dt="2019-03-17T15:53:10.681" v="11089" actId="1076"/>
          <ac:spMkLst>
            <pc:docMk/>
            <pc:sldMk cId="0" sldId="346"/>
            <ac:spMk id="20" creationId="{4223050C-38FC-4975-B0BE-97A882FAD5C4}"/>
          </ac:spMkLst>
        </pc:spChg>
        <pc:spChg chg="add mod">
          <ac:chgData name="晓鑫 蔡" userId="a2b597cf8d13e5c1" providerId="LiveId" clId="{FAE41531-F32F-4DEC-B7D9-55464FB6AE10}" dt="2019-03-17T15:54:02.157" v="11099" actId="207"/>
          <ac:spMkLst>
            <pc:docMk/>
            <pc:sldMk cId="0" sldId="346"/>
            <ac:spMk id="21" creationId="{D07FE32F-99B0-4C1D-A30D-F2F494B0C83A}"/>
          </ac:spMkLst>
        </pc:spChg>
        <pc:spChg chg="add mod">
          <ac:chgData name="晓鑫 蔡" userId="a2b597cf8d13e5c1" providerId="LiveId" clId="{FAE41531-F32F-4DEC-B7D9-55464FB6AE10}" dt="2019-03-17T15:56:20.099" v="11107" actId="207"/>
          <ac:spMkLst>
            <pc:docMk/>
            <pc:sldMk cId="0" sldId="346"/>
            <ac:spMk id="22" creationId="{D652A7CE-356F-4730-9538-7E5FD688652A}"/>
          </ac:spMkLst>
        </pc:spChg>
        <pc:spChg chg="add mod">
          <ac:chgData name="晓鑫 蔡" userId="a2b597cf8d13e5c1" providerId="LiveId" clId="{FAE41531-F32F-4DEC-B7D9-55464FB6AE10}" dt="2019-03-17T15:58:42.945" v="11133" actId="14100"/>
          <ac:spMkLst>
            <pc:docMk/>
            <pc:sldMk cId="0" sldId="346"/>
            <ac:spMk id="23" creationId="{0E6FB78C-3B96-4492-B2EC-5A91396CBBF6}"/>
          </ac:spMkLst>
        </pc:spChg>
        <pc:spChg chg="add del">
          <ac:chgData name="晓鑫 蔡" userId="a2b597cf8d13e5c1" providerId="LiveId" clId="{FAE41531-F32F-4DEC-B7D9-55464FB6AE10}" dt="2019-03-17T15:59:31.427" v="11136"/>
          <ac:spMkLst>
            <pc:docMk/>
            <pc:sldMk cId="0" sldId="346"/>
            <ac:spMk id="25" creationId="{4360ED0A-8B86-42DC-A3D9-E007AAC72363}"/>
          </ac:spMkLst>
        </pc:spChg>
        <pc:spChg chg="add mod">
          <ac:chgData name="晓鑫 蔡" userId="a2b597cf8d13e5c1" providerId="LiveId" clId="{FAE41531-F32F-4DEC-B7D9-55464FB6AE10}" dt="2019-03-17T15:59:40.784" v="11138" actId="1076"/>
          <ac:spMkLst>
            <pc:docMk/>
            <pc:sldMk cId="0" sldId="346"/>
            <ac:spMk id="26" creationId="{F8908F05-8E15-4190-AAF3-245CFBF5430E}"/>
          </ac:spMkLst>
        </pc:spChg>
        <pc:spChg chg="add mod">
          <ac:chgData name="晓鑫 蔡" userId="a2b597cf8d13e5c1" providerId="LiveId" clId="{FAE41531-F32F-4DEC-B7D9-55464FB6AE10}" dt="2019-03-17T15:59:40.784" v="11138" actId="1076"/>
          <ac:spMkLst>
            <pc:docMk/>
            <pc:sldMk cId="0" sldId="346"/>
            <ac:spMk id="27" creationId="{C27B6C3F-8AFC-4FA5-96D1-F958231A0E04}"/>
          </ac:spMkLst>
        </pc:spChg>
        <pc:spChg chg="add mod ord">
          <ac:chgData name="晓鑫 蔡" userId="a2b597cf8d13e5c1" providerId="LiveId" clId="{FAE41531-F32F-4DEC-B7D9-55464FB6AE10}" dt="2019-03-17T16:00:06.257" v="11145" actId="171"/>
          <ac:spMkLst>
            <pc:docMk/>
            <pc:sldMk cId="0" sldId="346"/>
            <ac:spMk id="28" creationId="{AD90EE57-9CD0-4F26-B078-1F567BB679FE}"/>
          </ac:spMkLst>
        </pc:spChg>
        <pc:spChg chg="del">
          <ac:chgData name="晓鑫 蔡" userId="a2b597cf8d13e5c1" providerId="LiveId" clId="{FAE41531-F32F-4DEC-B7D9-55464FB6AE10}" dt="2019-03-17T15:46:58.581" v="11038" actId="478"/>
          <ac:spMkLst>
            <pc:docMk/>
            <pc:sldMk cId="0" sldId="346"/>
            <ac:spMk id="35" creationId="{00000000-0000-0000-0000-000000000000}"/>
          </ac:spMkLst>
        </pc:spChg>
        <pc:spChg chg="del">
          <ac:chgData name="晓鑫 蔡" userId="a2b597cf8d13e5c1" providerId="LiveId" clId="{FAE41531-F32F-4DEC-B7D9-55464FB6AE10}" dt="2019-03-17T15:47:14.201" v="11041" actId="478"/>
          <ac:spMkLst>
            <pc:docMk/>
            <pc:sldMk cId="0" sldId="346"/>
            <ac:spMk id="36" creationId="{00000000-0000-0000-0000-000000000000}"/>
          </ac:spMkLst>
        </pc:spChg>
        <pc:spChg chg="del topLvl">
          <ac:chgData name="晓鑫 蔡" userId="a2b597cf8d13e5c1" providerId="LiveId" clId="{FAE41531-F32F-4DEC-B7D9-55464FB6AE10}" dt="2019-03-17T15:47:13.142" v="11040" actId="478"/>
          <ac:spMkLst>
            <pc:docMk/>
            <pc:sldMk cId="0" sldId="346"/>
            <ac:spMk id="37" creationId="{00000000-0000-0000-0000-000000000000}"/>
          </ac:spMkLst>
        </pc:spChg>
        <pc:spChg chg="del topLvl">
          <ac:chgData name="晓鑫 蔡" userId="a2b597cf8d13e5c1" providerId="LiveId" clId="{FAE41531-F32F-4DEC-B7D9-55464FB6AE10}" dt="2019-03-17T15:47:11.494" v="11039" actId="478"/>
          <ac:spMkLst>
            <pc:docMk/>
            <pc:sldMk cId="0" sldId="346"/>
            <ac:spMk id="38" creationId="{00000000-0000-0000-0000-000000000000}"/>
          </ac:spMkLst>
        </pc:spChg>
        <pc:spChg chg="mod ord">
          <ac:chgData name="晓鑫 蔡" userId="a2b597cf8d13e5c1" providerId="LiveId" clId="{FAE41531-F32F-4DEC-B7D9-55464FB6AE10}" dt="2019-03-17T15:58:52.505" v="11134" actId="1076"/>
          <ac:spMkLst>
            <pc:docMk/>
            <pc:sldMk cId="0" sldId="346"/>
            <ac:spMk id="40" creationId="{00000000-0000-0000-0000-000000000000}"/>
          </ac:spMkLst>
        </pc:spChg>
        <pc:grpChg chg="del">
          <ac:chgData name="晓鑫 蔡" userId="a2b597cf8d13e5c1" providerId="LiveId" clId="{FAE41531-F32F-4DEC-B7D9-55464FB6AE10}" dt="2019-03-17T15:47:11.494" v="11039" actId="478"/>
          <ac:grpSpMkLst>
            <pc:docMk/>
            <pc:sldMk cId="0" sldId="346"/>
            <ac:grpSpMk id="7" creationId="{00000000-0000-0000-0000-000000000000}"/>
          </ac:grpSpMkLst>
        </pc:grpChg>
        <pc:grpChg chg="del">
          <ac:chgData name="晓鑫 蔡" userId="a2b597cf8d13e5c1" providerId="LiveId" clId="{FAE41531-F32F-4DEC-B7D9-55464FB6AE10}" dt="2019-03-17T15:47:15.281" v="11042" actId="478"/>
          <ac:grpSpMkLst>
            <pc:docMk/>
            <pc:sldMk cId="0" sldId="346"/>
            <ac:grpSpMk id="8" creationId="{00000000-0000-0000-0000-000000000000}"/>
          </ac:grpSpMkLst>
        </pc:grpChg>
        <pc:picChg chg="add mod">
          <ac:chgData name="晓鑫 蔡" userId="a2b597cf8d13e5c1" providerId="LiveId" clId="{FAE41531-F32F-4DEC-B7D9-55464FB6AE10}" dt="2019-03-17T15:53:48.170" v="11096" actId="1076"/>
          <ac:picMkLst>
            <pc:docMk/>
            <pc:sldMk cId="0" sldId="346"/>
            <ac:picMk id="3" creationId="{F8154E27-2855-44FF-8A01-5296EB80ADD7}"/>
          </ac:picMkLst>
        </pc:picChg>
        <pc:picChg chg="add mod">
          <ac:chgData name="晓鑫 蔡" userId="a2b597cf8d13e5c1" providerId="LiveId" clId="{FAE41531-F32F-4DEC-B7D9-55464FB6AE10}" dt="2019-03-17T15:53:54.081" v="11098" actId="1076"/>
          <ac:picMkLst>
            <pc:docMk/>
            <pc:sldMk cId="0" sldId="346"/>
            <ac:picMk id="9" creationId="{FFADDCCD-750C-4EE5-BB53-572505DFA7F5}"/>
          </ac:picMkLst>
        </pc:picChg>
        <pc:picChg chg="add mod">
          <ac:chgData name="晓鑫 蔡" userId="a2b597cf8d13e5c1" providerId="LiveId" clId="{FAE41531-F32F-4DEC-B7D9-55464FB6AE10}" dt="2019-03-17T15:55:58.586" v="11106" actId="1076"/>
          <ac:picMkLst>
            <pc:docMk/>
            <pc:sldMk cId="0" sldId="346"/>
            <ac:picMk id="11" creationId="{545E3744-6F87-48A1-9B22-BC7ABA22D293}"/>
          </ac:picMkLst>
        </pc:picChg>
      </pc:sldChg>
      <pc:sldChg chg="addSp delSp modSp ord delAnim modAnim">
        <pc:chgData name="晓鑫 蔡" userId="a2b597cf8d13e5c1" providerId="LiveId" clId="{FAE41531-F32F-4DEC-B7D9-55464FB6AE10}" dt="2019-03-18T02:13:08.175" v="11566" actId="255"/>
        <pc:sldMkLst>
          <pc:docMk/>
          <pc:sldMk cId="0" sldId="366"/>
        </pc:sldMkLst>
        <pc:spChg chg="mod">
          <ac:chgData name="晓鑫 蔡" userId="a2b597cf8d13e5c1" providerId="LiveId" clId="{FAE41531-F32F-4DEC-B7D9-55464FB6AE10}" dt="2019-03-16T03:07:11.056" v="138" actId="207"/>
          <ac:spMkLst>
            <pc:docMk/>
            <pc:sldMk cId="0" sldId="366"/>
            <ac:spMk id="13" creationId="{00000000-0000-0000-0000-000000000000}"/>
          </ac:spMkLst>
        </pc:spChg>
        <pc:spChg chg="mod">
          <ac:chgData name="晓鑫 蔡" userId="a2b597cf8d13e5c1" providerId="LiveId" clId="{FAE41531-F32F-4DEC-B7D9-55464FB6AE10}" dt="2019-03-16T03:03:55.745" v="75" actId="1076"/>
          <ac:spMkLst>
            <pc:docMk/>
            <pc:sldMk cId="0" sldId="366"/>
            <ac:spMk id="14" creationId="{00000000-0000-0000-0000-000000000000}"/>
          </ac:spMkLst>
        </pc:spChg>
        <pc:spChg chg="del">
          <ac:chgData name="晓鑫 蔡" userId="a2b597cf8d13e5c1" providerId="LiveId" clId="{FAE41531-F32F-4DEC-B7D9-55464FB6AE10}" dt="2019-03-16T03:10:57.282" v="200" actId="478"/>
          <ac:spMkLst>
            <pc:docMk/>
            <pc:sldMk cId="0" sldId="366"/>
            <ac:spMk id="15" creationId="{00000000-0000-0000-0000-000000000000}"/>
          </ac:spMkLst>
        </pc:spChg>
        <pc:spChg chg="mod">
          <ac:chgData name="晓鑫 蔡" userId="a2b597cf8d13e5c1" providerId="LiveId" clId="{FAE41531-F32F-4DEC-B7D9-55464FB6AE10}" dt="2019-03-18T02:13:08.175" v="11566" actId="255"/>
          <ac:spMkLst>
            <pc:docMk/>
            <pc:sldMk cId="0" sldId="366"/>
            <ac:spMk id="16" creationId="{00000000-0000-0000-0000-000000000000}"/>
          </ac:spMkLst>
        </pc:spChg>
        <pc:spChg chg="mod">
          <ac:chgData name="晓鑫 蔡" userId="a2b597cf8d13e5c1" providerId="LiveId" clId="{FAE41531-F32F-4DEC-B7D9-55464FB6AE10}" dt="2019-03-16T03:09:55.796" v="187"/>
          <ac:spMkLst>
            <pc:docMk/>
            <pc:sldMk cId="0" sldId="366"/>
            <ac:spMk id="17" creationId="{00000000-0000-0000-0000-000000000000}"/>
          </ac:spMkLst>
        </pc:spChg>
        <pc:spChg chg="del">
          <ac:chgData name="晓鑫 蔡" userId="a2b597cf8d13e5c1" providerId="LiveId" clId="{FAE41531-F32F-4DEC-B7D9-55464FB6AE10}" dt="2019-03-16T02:59:18.608" v="9" actId="478"/>
          <ac:spMkLst>
            <pc:docMk/>
            <pc:sldMk cId="0" sldId="366"/>
            <ac:spMk id="18" creationId="{00000000-0000-0000-0000-000000000000}"/>
          </ac:spMkLst>
        </pc:spChg>
        <pc:spChg chg="mod">
          <ac:chgData name="晓鑫 蔡" userId="a2b597cf8d13e5c1" providerId="LiveId" clId="{FAE41531-F32F-4DEC-B7D9-55464FB6AE10}" dt="2019-03-16T03:03:49.824" v="73" actId="255"/>
          <ac:spMkLst>
            <pc:docMk/>
            <pc:sldMk cId="0" sldId="366"/>
            <ac:spMk id="19" creationId="{00000000-0000-0000-0000-000000000000}"/>
          </ac:spMkLst>
        </pc:spChg>
        <pc:spChg chg="mod">
          <ac:chgData name="晓鑫 蔡" userId="a2b597cf8d13e5c1" providerId="LiveId" clId="{FAE41531-F32F-4DEC-B7D9-55464FB6AE10}" dt="2019-03-16T03:04:03.290" v="93" actId="20577"/>
          <ac:spMkLst>
            <pc:docMk/>
            <pc:sldMk cId="0" sldId="366"/>
            <ac:spMk id="20" creationId="{00000000-0000-0000-0000-000000000000}"/>
          </ac:spMkLst>
        </pc:spChg>
        <pc:spChg chg="del mod">
          <ac:chgData name="晓鑫 蔡" userId="a2b597cf8d13e5c1" providerId="LiveId" clId="{FAE41531-F32F-4DEC-B7D9-55464FB6AE10}" dt="2019-03-16T03:02:09.817" v="57" actId="478"/>
          <ac:spMkLst>
            <pc:docMk/>
            <pc:sldMk cId="0" sldId="366"/>
            <ac:spMk id="21" creationId="{00000000-0000-0000-0000-000000000000}"/>
          </ac:spMkLst>
        </pc:spChg>
        <pc:spChg chg="mod">
          <ac:chgData name="晓鑫 蔡" userId="a2b597cf8d13e5c1" providerId="LiveId" clId="{FAE41531-F32F-4DEC-B7D9-55464FB6AE10}" dt="2019-03-16T02:57:52.363" v="5" actId="255"/>
          <ac:spMkLst>
            <pc:docMk/>
            <pc:sldMk cId="0" sldId="366"/>
            <ac:spMk id="24" creationId="{00000000-0000-0000-0000-000000000000}"/>
          </ac:spMkLst>
        </pc:spChg>
        <pc:spChg chg="mod">
          <ac:chgData name="晓鑫 蔡" userId="a2b597cf8d13e5c1" providerId="LiveId" clId="{FAE41531-F32F-4DEC-B7D9-55464FB6AE10}" dt="2019-03-16T03:15:30.374" v="844"/>
          <ac:spMkLst>
            <pc:docMk/>
            <pc:sldMk cId="0" sldId="366"/>
            <ac:spMk id="26" creationId="{00000000-0000-0000-0000-000000000000}"/>
          </ac:spMkLst>
        </pc:spChg>
        <pc:spChg chg="mod">
          <ac:chgData name="晓鑫 蔡" userId="a2b597cf8d13e5c1" providerId="LiveId" clId="{FAE41531-F32F-4DEC-B7D9-55464FB6AE10}" dt="2019-03-16T03:15:27.531" v="841"/>
          <ac:spMkLst>
            <pc:docMk/>
            <pc:sldMk cId="0" sldId="366"/>
            <ac:spMk id="28" creationId="{00000000-0000-0000-0000-000000000000}"/>
          </ac:spMkLst>
        </pc:spChg>
        <pc:spChg chg="mod">
          <ac:chgData name="晓鑫 蔡" userId="a2b597cf8d13e5c1" providerId="LiveId" clId="{FAE41531-F32F-4DEC-B7D9-55464FB6AE10}" dt="2019-03-16T03:10:01.998" v="190"/>
          <ac:spMkLst>
            <pc:docMk/>
            <pc:sldMk cId="0" sldId="366"/>
            <ac:spMk id="30" creationId="{00000000-0000-0000-0000-000000000000}"/>
          </ac:spMkLst>
        </pc:spChg>
        <pc:spChg chg="mod">
          <ac:chgData name="晓鑫 蔡" userId="a2b597cf8d13e5c1" providerId="LiveId" clId="{FAE41531-F32F-4DEC-B7D9-55464FB6AE10}" dt="2019-03-16T03:02:25.985" v="61" actId="1076"/>
          <ac:spMkLst>
            <pc:docMk/>
            <pc:sldMk cId="0" sldId="366"/>
            <ac:spMk id="32" creationId="{00000000-0000-0000-0000-000000000000}"/>
          </ac:spMkLst>
        </pc:spChg>
        <pc:spChg chg="mod">
          <ac:chgData name="晓鑫 蔡" userId="a2b597cf8d13e5c1" providerId="LiveId" clId="{FAE41531-F32F-4DEC-B7D9-55464FB6AE10}" dt="2019-03-16T03:02:44.262" v="63" actId="1076"/>
          <ac:spMkLst>
            <pc:docMk/>
            <pc:sldMk cId="0" sldId="366"/>
            <ac:spMk id="33" creationId="{00000000-0000-0000-0000-000000000000}"/>
          </ac:spMkLst>
        </pc:spChg>
        <pc:spChg chg="mod">
          <ac:chgData name="晓鑫 蔡" userId="a2b597cf8d13e5c1" providerId="LiveId" clId="{FAE41531-F32F-4DEC-B7D9-55464FB6AE10}" dt="2019-03-16T02:59:34.761" v="11" actId="1076"/>
          <ac:spMkLst>
            <pc:docMk/>
            <pc:sldMk cId="0" sldId="366"/>
            <ac:spMk id="34" creationId="{00000000-0000-0000-0000-000000000000}"/>
          </ac:spMkLst>
        </pc:spChg>
        <pc:spChg chg="mod">
          <ac:chgData name="晓鑫 蔡" userId="a2b597cf8d13e5c1" providerId="LiveId" clId="{FAE41531-F32F-4DEC-B7D9-55464FB6AE10}" dt="2019-03-16T02:59:28.590" v="10" actId="1076"/>
          <ac:spMkLst>
            <pc:docMk/>
            <pc:sldMk cId="0" sldId="366"/>
            <ac:spMk id="35" creationId="{00000000-0000-0000-0000-000000000000}"/>
          </ac:spMkLst>
        </pc:spChg>
        <pc:spChg chg="mod">
          <ac:chgData name="晓鑫 蔡" userId="a2b597cf8d13e5c1" providerId="LiveId" clId="{FAE41531-F32F-4DEC-B7D9-55464FB6AE10}" dt="2019-03-16T03:15:09.800" v="836" actId="1076"/>
          <ac:spMkLst>
            <pc:docMk/>
            <pc:sldMk cId="0" sldId="366"/>
            <ac:spMk id="55" creationId="{00000000-0000-0000-0000-000000000000}"/>
          </ac:spMkLst>
        </pc:spChg>
        <pc:grpChg chg="mod">
          <ac:chgData name="晓鑫 蔡" userId="a2b597cf8d13e5c1" providerId="LiveId" clId="{FAE41531-F32F-4DEC-B7D9-55464FB6AE10}" dt="2019-03-16T03:05:16.739" v="96"/>
          <ac:grpSpMkLst>
            <pc:docMk/>
            <pc:sldMk cId="0" sldId="366"/>
            <ac:grpSpMk id="6" creationId="{00000000-0000-0000-0000-000000000000}"/>
          </ac:grpSpMkLst>
        </pc:grpChg>
        <pc:grpChg chg="mod">
          <ac:chgData name="晓鑫 蔡" userId="a2b597cf8d13e5c1" providerId="LiveId" clId="{FAE41531-F32F-4DEC-B7D9-55464FB6AE10}" dt="2019-03-16T03:15:24.688" v="838" actId="1076"/>
          <ac:grpSpMkLst>
            <pc:docMk/>
            <pc:sldMk cId="0" sldId="366"/>
            <ac:grpSpMk id="7" creationId="{00000000-0000-0000-0000-000000000000}"/>
          </ac:grpSpMkLst>
        </pc:grpChg>
        <pc:grpChg chg="del mod">
          <ac:chgData name="晓鑫 蔡" userId="a2b597cf8d13e5c1" providerId="LiveId" clId="{FAE41531-F32F-4DEC-B7D9-55464FB6AE10}" dt="2019-03-16T03:10:58.891" v="201" actId="478"/>
          <ac:grpSpMkLst>
            <pc:docMk/>
            <pc:sldMk cId="0" sldId="366"/>
            <ac:grpSpMk id="8" creationId="{00000000-0000-0000-0000-000000000000}"/>
          </ac:grpSpMkLst>
        </pc:grpChg>
        <pc:picChg chg="add mod">
          <ac:chgData name="晓鑫 蔡" userId="a2b597cf8d13e5c1" providerId="LiveId" clId="{FAE41531-F32F-4DEC-B7D9-55464FB6AE10}" dt="2019-03-16T03:13:27.294" v="779" actId="14861"/>
          <ac:picMkLst>
            <pc:docMk/>
            <pc:sldMk cId="0" sldId="366"/>
            <ac:picMk id="38" creationId="{4D3A2133-3742-4C33-BB5B-FF42370AB64D}"/>
          </ac:picMkLst>
        </pc:picChg>
      </pc:sldChg>
      <pc:sldChg chg="modSp del">
        <pc:chgData name="晓鑫 蔡" userId="a2b597cf8d13e5c1" providerId="LiveId" clId="{FAE41531-F32F-4DEC-B7D9-55464FB6AE10}" dt="2019-03-18T02:16:17.321" v="11811" actId="255"/>
        <pc:sldMkLst>
          <pc:docMk/>
          <pc:sldMk cId="1934320830" sldId="374"/>
        </pc:sldMkLst>
        <pc:spChg chg="mod">
          <ac:chgData name="晓鑫 蔡" userId="a2b597cf8d13e5c1" providerId="LiveId" clId="{FAE41531-F32F-4DEC-B7D9-55464FB6AE10}" dt="2019-03-15T18:29:19.325" v="2" actId="14100"/>
          <ac:spMkLst>
            <pc:docMk/>
            <pc:sldMk cId="1934320830" sldId="374"/>
            <ac:spMk id="5" creationId="{00000000-0000-0000-0000-000000000000}"/>
          </ac:spMkLst>
        </pc:spChg>
        <pc:spChg chg="mod">
          <ac:chgData name="晓鑫 蔡" userId="a2b597cf8d13e5c1" providerId="LiveId" clId="{FAE41531-F32F-4DEC-B7D9-55464FB6AE10}" dt="2019-03-15T18:29:26.106" v="3" actId="14100"/>
          <ac:spMkLst>
            <pc:docMk/>
            <pc:sldMk cId="1934320830" sldId="374"/>
            <ac:spMk id="6" creationId="{00000000-0000-0000-0000-000000000000}"/>
          </ac:spMkLst>
        </pc:spChg>
        <pc:spChg chg="mod">
          <ac:chgData name="晓鑫 蔡" userId="a2b597cf8d13e5c1" providerId="LiveId" clId="{FAE41531-F32F-4DEC-B7D9-55464FB6AE10}" dt="2019-03-16T05:50:29.503" v="1474" actId="1076"/>
          <ac:spMkLst>
            <pc:docMk/>
            <pc:sldMk cId="1934320830" sldId="374"/>
            <ac:spMk id="62" creationId="{00000000-0000-0000-0000-000000000000}"/>
          </ac:spMkLst>
        </pc:spChg>
        <pc:spChg chg="mod">
          <ac:chgData name="晓鑫 蔡" userId="a2b597cf8d13e5c1" providerId="LiveId" clId="{FAE41531-F32F-4DEC-B7D9-55464FB6AE10}" dt="2019-03-18T02:16:17.321" v="11811" actId="255"/>
          <ac:spMkLst>
            <pc:docMk/>
            <pc:sldMk cId="1934320830" sldId="374"/>
            <ac:spMk id="63" creationId="{00000000-0000-0000-0000-000000000000}"/>
          </ac:spMkLst>
        </pc:spChg>
        <pc:spChg chg="del">
          <ac:chgData name="晓鑫 蔡" userId="a2b597cf8d13e5c1" providerId="LiveId" clId="{FAE41531-F32F-4DEC-B7D9-55464FB6AE10}" dt="2019-03-16T05:50:04.863" v="1427" actId="478"/>
          <ac:spMkLst>
            <pc:docMk/>
            <pc:sldMk cId="1934320830" sldId="374"/>
            <ac:spMk id="64" creationId="{00000000-0000-0000-0000-000000000000}"/>
          </ac:spMkLst>
        </pc:spChg>
        <pc:picChg chg="mod">
          <ac:chgData name="晓鑫 蔡" userId="a2b597cf8d13e5c1" providerId="LiveId" clId="{FAE41531-F32F-4DEC-B7D9-55464FB6AE10}" dt="2019-03-15T18:29:04.330" v="0" actId="14100"/>
          <ac:picMkLst>
            <pc:docMk/>
            <pc:sldMk cId="1934320830" sldId="374"/>
            <ac:picMk id="3" creationId="{00000000-0000-0000-0000-000000000000}"/>
          </ac:picMkLst>
        </pc:picChg>
      </pc:sldChg>
      <pc:sldChg chg="addSp delSp modSp ord addAnim delAnim modAnim">
        <pc:chgData name="晓鑫 蔡" userId="a2b597cf8d13e5c1" providerId="LiveId" clId="{FAE41531-F32F-4DEC-B7D9-55464FB6AE10}" dt="2019-03-16T13:32:20.781" v="4399"/>
        <pc:sldMkLst>
          <pc:docMk/>
          <pc:sldMk cId="0" sldId="375"/>
        </pc:sldMkLst>
        <pc:spChg chg="add del mod">
          <ac:chgData name="晓鑫 蔡" userId="a2b597cf8d13e5c1" providerId="LiveId" clId="{FAE41531-F32F-4DEC-B7D9-55464FB6AE10}" dt="2019-03-16T13:00:59.703" v="2833" actId="478"/>
          <ac:spMkLst>
            <pc:docMk/>
            <pc:sldMk cId="0" sldId="375"/>
            <ac:spMk id="4" creationId="{00000000-0000-0000-0000-000000000000}"/>
          </ac:spMkLst>
        </pc:spChg>
        <pc:spChg chg="mod">
          <ac:chgData name="晓鑫 蔡" userId="a2b597cf8d13e5c1" providerId="LiveId" clId="{FAE41531-F32F-4DEC-B7D9-55464FB6AE10}" dt="2019-03-16T13:07:21.374" v="3115" actId="255"/>
          <ac:spMkLst>
            <pc:docMk/>
            <pc:sldMk cId="0" sldId="375"/>
            <ac:spMk id="5" creationId="{00000000-0000-0000-0000-000000000000}"/>
          </ac:spMkLst>
        </pc:spChg>
        <pc:spChg chg="mod">
          <ac:chgData name="晓鑫 蔡" userId="a2b597cf8d13e5c1" providerId="LiveId" clId="{FAE41531-F32F-4DEC-B7D9-55464FB6AE10}" dt="2019-03-16T13:12:45.769" v="3998" actId="2711"/>
          <ac:spMkLst>
            <pc:docMk/>
            <pc:sldMk cId="0" sldId="375"/>
            <ac:spMk id="6" creationId="{00000000-0000-0000-0000-000000000000}"/>
          </ac:spMkLst>
        </pc:spChg>
        <pc:spChg chg="add mod ord">
          <ac:chgData name="晓鑫 蔡" userId="a2b597cf8d13e5c1" providerId="LiveId" clId="{FAE41531-F32F-4DEC-B7D9-55464FB6AE10}" dt="2019-03-16T13:03:18.411" v="2840" actId="208"/>
          <ac:spMkLst>
            <pc:docMk/>
            <pc:sldMk cId="0" sldId="375"/>
            <ac:spMk id="10" creationId="{374EF6D8-695C-47E6-B8C3-69CD24F3CDAA}"/>
          </ac:spMkLst>
        </pc:spChg>
        <pc:picChg chg="add mod">
          <ac:chgData name="晓鑫 蔡" userId="a2b597cf8d13e5c1" providerId="LiveId" clId="{FAE41531-F32F-4DEC-B7D9-55464FB6AE10}" dt="2019-03-16T13:02:42.352" v="2839" actId="1440"/>
          <ac:picMkLst>
            <pc:docMk/>
            <pc:sldMk cId="0" sldId="375"/>
            <ac:picMk id="7" creationId="{386AF621-A394-40FC-B1E5-AAC4BB4F5917}"/>
          </ac:picMkLst>
        </pc:picChg>
        <pc:picChg chg="add mod">
          <ac:chgData name="晓鑫 蔡" userId="a2b597cf8d13e5c1" providerId="LiveId" clId="{FAE41531-F32F-4DEC-B7D9-55464FB6AE10}" dt="2019-03-16T13:03:29.918" v="2841" actId="1440"/>
          <ac:picMkLst>
            <pc:docMk/>
            <pc:sldMk cId="0" sldId="375"/>
            <ac:picMk id="9" creationId="{CE6D867F-65D2-41DA-8296-6B40BDF83B7B}"/>
          </ac:picMkLst>
        </pc:picChg>
        <pc:picChg chg="add mod">
          <ac:chgData name="晓鑫 蔡" userId="a2b597cf8d13e5c1" providerId="LiveId" clId="{FAE41531-F32F-4DEC-B7D9-55464FB6AE10}" dt="2019-03-16T13:17:37.052" v="4027" actId="207"/>
          <ac:picMkLst>
            <pc:docMk/>
            <pc:sldMk cId="0" sldId="375"/>
            <ac:picMk id="12" creationId="{C6AEC22B-7BC8-4BF7-A2F2-2DF4636B85D1}"/>
          </ac:picMkLst>
        </pc:picChg>
        <pc:picChg chg="add mod">
          <ac:chgData name="晓鑫 蔡" userId="a2b597cf8d13e5c1" providerId="LiveId" clId="{FAE41531-F32F-4DEC-B7D9-55464FB6AE10}" dt="2019-03-16T13:17:53.979" v="4030" actId="207"/>
          <ac:picMkLst>
            <pc:docMk/>
            <pc:sldMk cId="0" sldId="375"/>
            <ac:picMk id="13" creationId="{F5D85647-FD10-4CC4-90F7-9E23994BB8AA}"/>
          </ac:picMkLst>
        </pc:picChg>
      </pc:sldChg>
      <pc:sldChg chg="addSp delSp modSp ord addAnim delAnim modAnim">
        <pc:chgData name="晓鑫 蔡" userId="a2b597cf8d13e5c1" providerId="LiveId" clId="{FAE41531-F32F-4DEC-B7D9-55464FB6AE10}" dt="2019-03-22T00:02:31.887" v="12220"/>
        <pc:sldMkLst>
          <pc:docMk/>
          <pc:sldMk cId="0" sldId="382"/>
        </pc:sldMkLst>
        <pc:spChg chg="del">
          <ac:chgData name="晓鑫 蔡" userId="a2b597cf8d13e5c1" providerId="LiveId" clId="{FAE41531-F32F-4DEC-B7D9-55464FB6AE10}" dt="2019-03-17T15:41:55.941" v="10939" actId="478"/>
          <ac:spMkLst>
            <pc:docMk/>
            <pc:sldMk cId="0" sldId="382"/>
            <ac:spMk id="2" creationId="{00000000-0000-0000-0000-000000000000}"/>
          </ac:spMkLst>
        </pc:spChg>
        <pc:spChg chg="del mod">
          <ac:chgData name="晓鑫 蔡" userId="a2b597cf8d13e5c1" providerId="LiveId" clId="{FAE41531-F32F-4DEC-B7D9-55464FB6AE10}" dt="2019-03-17T15:30:33.480" v="10190" actId="478"/>
          <ac:spMkLst>
            <pc:docMk/>
            <pc:sldMk cId="0" sldId="382"/>
            <ac:spMk id="10" creationId="{00000000-0000-0000-0000-000000000000}"/>
          </ac:spMkLst>
        </pc:spChg>
        <pc:spChg chg="add del mod">
          <ac:chgData name="晓鑫 蔡" userId="a2b597cf8d13e5c1" providerId="LiveId" clId="{FAE41531-F32F-4DEC-B7D9-55464FB6AE10}" dt="2019-03-17T15:34:26.749" v="10432" actId="14100"/>
          <ac:spMkLst>
            <pc:docMk/>
            <pc:sldMk cId="0" sldId="382"/>
            <ac:spMk id="40" creationId="{00000000-0000-0000-0000-000000000000}"/>
          </ac:spMkLst>
        </pc:spChg>
        <pc:spChg chg="mod">
          <ac:chgData name="晓鑫 蔡" userId="a2b597cf8d13e5c1" providerId="LiveId" clId="{FAE41531-F32F-4DEC-B7D9-55464FB6AE10}" dt="2019-03-22T00:02:31.887" v="12220"/>
          <ac:spMkLst>
            <pc:docMk/>
            <pc:sldMk cId="0" sldId="382"/>
            <ac:spMk id="41" creationId="{00000000-0000-0000-0000-000000000000}"/>
          </ac:spMkLst>
        </pc:spChg>
        <pc:spChg chg="mod">
          <ac:chgData name="晓鑫 蔡" userId="a2b597cf8d13e5c1" providerId="LiveId" clId="{FAE41531-F32F-4DEC-B7D9-55464FB6AE10}" dt="2019-03-17T15:32:34.348" v="10280" actId="1076"/>
          <ac:spMkLst>
            <pc:docMk/>
            <pc:sldMk cId="0" sldId="382"/>
            <ac:spMk id="48" creationId="{00000000-0000-0000-0000-000000000000}"/>
          </ac:spMkLst>
        </pc:spChg>
        <pc:spChg chg="del">
          <ac:chgData name="晓鑫 蔡" userId="a2b597cf8d13e5c1" providerId="LiveId" clId="{FAE41531-F32F-4DEC-B7D9-55464FB6AE10}" dt="2019-03-17T15:41:56.537" v="10940" actId="478"/>
          <ac:spMkLst>
            <pc:docMk/>
            <pc:sldMk cId="0" sldId="382"/>
            <ac:spMk id="49" creationId="{00000000-0000-0000-0000-000000000000}"/>
          </ac:spMkLst>
        </pc:spChg>
        <pc:grpChg chg="add mod ord">
          <ac:chgData name="晓鑫 蔡" userId="a2b597cf8d13e5c1" providerId="LiveId" clId="{FAE41531-F32F-4DEC-B7D9-55464FB6AE10}" dt="2019-03-17T15:43:59.555" v="10962" actId="688"/>
          <ac:grpSpMkLst>
            <pc:docMk/>
            <pc:sldMk cId="0" sldId="382"/>
            <ac:grpSpMk id="11" creationId="{AA6A1081-F4F2-4BAC-9ADA-25B025186B22}"/>
          </ac:grpSpMkLst>
        </pc:grpChg>
        <pc:picChg chg="add del">
          <ac:chgData name="晓鑫 蔡" userId="a2b597cf8d13e5c1" providerId="LiveId" clId="{FAE41531-F32F-4DEC-B7D9-55464FB6AE10}" dt="2019-03-17T15:41:58.887" v="10942"/>
          <ac:picMkLst>
            <pc:docMk/>
            <pc:sldMk cId="0" sldId="382"/>
            <ac:picMk id="3" creationId="{5FD8F4E0-40E7-44F0-94BC-4B8D2A601150}"/>
          </ac:picMkLst>
        </pc:picChg>
        <pc:picChg chg="add mod">
          <ac:chgData name="晓鑫 蔡" userId="a2b597cf8d13e5c1" providerId="LiveId" clId="{FAE41531-F32F-4DEC-B7D9-55464FB6AE10}" dt="2019-03-17T15:42:27.427" v="10949" actId="1076"/>
          <ac:picMkLst>
            <pc:docMk/>
            <pc:sldMk cId="0" sldId="382"/>
            <ac:picMk id="9" creationId="{221C4E66-418B-4815-BA42-F79F697A3042}"/>
          </ac:picMkLst>
        </pc:picChg>
      </pc:sldChg>
      <pc:sldChg chg="addSp delSp modSp ord delAnim modAnim">
        <pc:chgData name="晓鑫 蔡" userId="a2b597cf8d13e5c1" providerId="LiveId" clId="{FAE41531-F32F-4DEC-B7D9-55464FB6AE10}" dt="2019-03-18T02:15:18.915" v="11769" actId="255"/>
        <pc:sldMkLst>
          <pc:docMk/>
          <pc:sldMk cId="0" sldId="387"/>
        </pc:sldMkLst>
        <pc:spChg chg="mod">
          <ac:chgData name="晓鑫 蔡" userId="a2b597cf8d13e5c1" providerId="LiveId" clId="{FAE41531-F32F-4DEC-B7D9-55464FB6AE10}" dt="2019-03-16T03:50:04.596" v="932" actId="1076"/>
          <ac:spMkLst>
            <pc:docMk/>
            <pc:sldMk cId="0" sldId="387"/>
            <ac:spMk id="2" creationId="{00000000-0000-0000-0000-000000000000}"/>
          </ac:spMkLst>
        </pc:spChg>
        <pc:spChg chg="del">
          <ac:chgData name="晓鑫 蔡" userId="a2b597cf8d13e5c1" providerId="LiveId" clId="{FAE41531-F32F-4DEC-B7D9-55464FB6AE10}" dt="2019-03-16T03:19:11.622" v="901" actId="478"/>
          <ac:spMkLst>
            <pc:docMk/>
            <pc:sldMk cId="0" sldId="387"/>
            <ac:spMk id="4" creationId="{00000000-0000-0000-0000-000000000000}"/>
          </ac:spMkLst>
        </pc:spChg>
        <pc:spChg chg="del">
          <ac:chgData name="晓鑫 蔡" userId="a2b597cf8d13e5c1" providerId="LiveId" clId="{FAE41531-F32F-4DEC-B7D9-55464FB6AE10}" dt="2019-03-16T03:19:38.428" v="915" actId="478"/>
          <ac:spMkLst>
            <pc:docMk/>
            <pc:sldMk cId="0" sldId="387"/>
            <ac:spMk id="6" creationId="{00000000-0000-0000-0000-000000000000}"/>
          </ac:spMkLst>
        </pc:spChg>
        <pc:spChg chg="mod">
          <ac:chgData name="晓鑫 蔡" userId="a2b597cf8d13e5c1" providerId="LiveId" clId="{FAE41531-F32F-4DEC-B7D9-55464FB6AE10}" dt="2019-03-16T04:05:00.248" v="1346"/>
          <ac:spMkLst>
            <pc:docMk/>
            <pc:sldMk cId="0" sldId="387"/>
            <ac:spMk id="8" creationId="{00000000-0000-0000-0000-000000000000}"/>
          </ac:spMkLst>
        </pc:spChg>
        <pc:spChg chg="del">
          <ac:chgData name="晓鑫 蔡" userId="a2b597cf8d13e5c1" providerId="LiveId" clId="{FAE41531-F32F-4DEC-B7D9-55464FB6AE10}" dt="2019-03-16T03:19:23.370" v="906" actId="478"/>
          <ac:spMkLst>
            <pc:docMk/>
            <pc:sldMk cId="0" sldId="387"/>
            <ac:spMk id="10" creationId="{00000000-0000-0000-0000-000000000000}"/>
          </ac:spMkLst>
        </pc:spChg>
        <pc:spChg chg="del">
          <ac:chgData name="晓鑫 蔡" userId="a2b597cf8d13e5c1" providerId="LiveId" clId="{FAE41531-F32F-4DEC-B7D9-55464FB6AE10}" dt="2019-03-16T03:19:33.071" v="912" actId="478"/>
          <ac:spMkLst>
            <pc:docMk/>
            <pc:sldMk cId="0" sldId="387"/>
            <ac:spMk id="12" creationId="{00000000-0000-0000-0000-000000000000}"/>
          </ac:spMkLst>
        </pc:spChg>
        <pc:spChg chg="del mod topLvl">
          <ac:chgData name="晓鑫 蔡" userId="a2b597cf8d13e5c1" providerId="LiveId" clId="{FAE41531-F32F-4DEC-B7D9-55464FB6AE10}" dt="2019-03-16T03:56:05.126" v="1118" actId="478"/>
          <ac:spMkLst>
            <pc:docMk/>
            <pc:sldMk cId="0" sldId="387"/>
            <ac:spMk id="15" creationId="{00000000-0000-0000-0000-000000000000}"/>
          </ac:spMkLst>
        </pc:spChg>
        <pc:spChg chg="mod topLvl">
          <ac:chgData name="晓鑫 蔡" userId="a2b597cf8d13e5c1" providerId="LiveId" clId="{FAE41531-F32F-4DEC-B7D9-55464FB6AE10}" dt="2019-03-16T03:56:56.863" v="1127" actId="1076"/>
          <ac:spMkLst>
            <pc:docMk/>
            <pc:sldMk cId="0" sldId="387"/>
            <ac:spMk id="16" creationId="{00000000-0000-0000-0000-000000000000}"/>
          </ac:spMkLst>
        </pc:spChg>
        <pc:spChg chg="del topLvl">
          <ac:chgData name="晓鑫 蔡" userId="a2b597cf8d13e5c1" providerId="LiveId" clId="{FAE41531-F32F-4DEC-B7D9-55464FB6AE10}" dt="2019-03-16T03:19:10.232" v="900" actId="478"/>
          <ac:spMkLst>
            <pc:docMk/>
            <pc:sldMk cId="0" sldId="387"/>
            <ac:spMk id="18" creationId="{00000000-0000-0000-0000-000000000000}"/>
          </ac:spMkLst>
        </pc:spChg>
        <pc:spChg chg="del mod topLvl">
          <ac:chgData name="晓鑫 蔡" userId="a2b597cf8d13e5c1" providerId="LiveId" clId="{FAE41531-F32F-4DEC-B7D9-55464FB6AE10}" dt="2019-03-16T03:19:07.405" v="899" actId="478"/>
          <ac:spMkLst>
            <pc:docMk/>
            <pc:sldMk cId="0" sldId="387"/>
            <ac:spMk id="19" creationId="{00000000-0000-0000-0000-000000000000}"/>
          </ac:spMkLst>
        </pc:spChg>
        <pc:spChg chg="del mod topLvl">
          <ac:chgData name="晓鑫 蔡" userId="a2b597cf8d13e5c1" providerId="LiveId" clId="{FAE41531-F32F-4DEC-B7D9-55464FB6AE10}" dt="2019-03-16T03:57:33" v="1128" actId="478"/>
          <ac:spMkLst>
            <pc:docMk/>
            <pc:sldMk cId="0" sldId="387"/>
            <ac:spMk id="24" creationId="{00000000-0000-0000-0000-000000000000}"/>
          </ac:spMkLst>
        </pc:spChg>
        <pc:spChg chg="mod topLvl">
          <ac:chgData name="晓鑫 蔡" userId="a2b597cf8d13e5c1" providerId="LiveId" clId="{FAE41531-F32F-4DEC-B7D9-55464FB6AE10}" dt="2019-03-16T03:58:04.602" v="1162" actId="255"/>
          <ac:spMkLst>
            <pc:docMk/>
            <pc:sldMk cId="0" sldId="387"/>
            <ac:spMk id="25" creationId="{00000000-0000-0000-0000-000000000000}"/>
          </ac:spMkLst>
        </pc:spChg>
        <pc:spChg chg="del mod topLvl">
          <ac:chgData name="晓鑫 蔡" userId="a2b597cf8d13e5c1" providerId="LiveId" clId="{FAE41531-F32F-4DEC-B7D9-55464FB6AE10}" dt="2019-03-16T03:19:21.948" v="905" actId="478"/>
          <ac:spMkLst>
            <pc:docMk/>
            <pc:sldMk cId="0" sldId="387"/>
            <ac:spMk id="27" creationId="{00000000-0000-0000-0000-000000000000}"/>
          </ac:spMkLst>
        </pc:spChg>
        <pc:spChg chg="del topLvl">
          <ac:chgData name="晓鑫 蔡" userId="a2b597cf8d13e5c1" providerId="LiveId" clId="{FAE41531-F32F-4DEC-B7D9-55464FB6AE10}" dt="2019-03-16T03:19:20.152" v="904" actId="478"/>
          <ac:spMkLst>
            <pc:docMk/>
            <pc:sldMk cId="0" sldId="387"/>
            <ac:spMk id="28" creationId="{00000000-0000-0000-0000-000000000000}"/>
          </ac:spMkLst>
        </pc:spChg>
        <pc:spChg chg="del topLvl">
          <ac:chgData name="晓鑫 蔡" userId="a2b597cf8d13e5c1" providerId="LiveId" clId="{FAE41531-F32F-4DEC-B7D9-55464FB6AE10}" dt="2019-03-16T03:19:27.353" v="909" actId="478"/>
          <ac:spMkLst>
            <pc:docMk/>
            <pc:sldMk cId="0" sldId="387"/>
            <ac:spMk id="30" creationId="{00000000-0000-0000-0000-000000000000}"/>
          </ac:spMkLst>
        </pc:spChg>
        <pc:spChg chg="del topLvl">
          <ac:chgData name="晓鑫 蔡" userId="a2b597cf8d13e5c1" providerId="LiveId" clId="{FAE41531-F32F-4DEC-B7D9-55464FB6AE10}" dt="2019-03-16T03:19:26.072" v="908" actId="478"/>
          <ac:spMkLst>
            <pc:docMk/>
            <pc:sldMk cId="0" sldId="387"/>
            <ac:spMk id="31" creationId="{00000000-0000-0000-0000-000000000000}"/>
          </ac:spMkLst>
        </pc:spChg>
        <pc:spChg chg="add mod">
          <ac:chgData name="晓鑫 蔡" userId="a2b597cf8d13e5c1" providerId="LiveId" clId="{FAE41531-F32F-4DEC-B7D9-55464FB6AE10}" dt="2019-03-18T02:15:18.915" v="11769" actId="255"/>
          <ac:spMkLst>
            <pc:docMk/>
            <pc:sldMk cId="0" sldId="387"/>
            <ac:spMk id="32" creationId="{66814794-6BF3-47B8-974A-D269CAED4F80}"/>
          </ac:spMkLst>
        </pc:spChg>
        <pc:spChg chg="add del mod">
          <ac:chgData name="晓鑫 蔡" userId="a2b597cf8d13e5c1" providerId="LiveId" clId="{FAE41531-F32F-4DEC-B7D9-55464FB6AE10}" dt="2019-03-16T04:10:29.455" v="1401" actId="1076"/>
          <ac:spMkLst>
            <pc:docMk/>
            <pc:sldMk cId="0" sldId="387"/>
            <ac:spMk id="33" creationId="{00000000-0000-0000-0000-000000000000}"/>
          </ac:spMkLst>
        </pc:spChg>
        <pc:spChg chg="add mod">
          <ac:chgData name="晓鑫 蔡" userId="a2b597cf8d13e5c1" providerId="LiveId" clId="{FAE41531-F32F-4DEC-B7D9-55464FB6AE10}" dt="2019-03-16T04:10:29.172" v="1400" actId="207"/>
          <ac:spMkLst>
            <pc:docMk/>
            <pc:sldMk cId="0" sldId="387"/>
            <ac:spMk id="34" creationId="{88BA1152-762F-44C5-A0DC-9CE3D171778A}"/>
          </ac:spMkLst>
        </pc:spChg>
        <pc:spChg chg="mod">
          <ac:chgData name="晓鑫 蔡" userId="a2b597cf8d13e5c1" providerId="LiveId" clId="{FAE41531-F32F-4DEC-B7D9-55464FB6AE10}" dt="2019-03-17T01:43:00.040" v="7612" actId="207"/>
          <ac:spMkLst>
            <pc:docMk/>
            <pc:sldMk cId="0" sldId="387"/>
            <ac:spMk id="36" creationId="{00000000-0000-0000-0000-000000000000}"/>
          </ac:spMkLst>
        </pc:spChg>
        <pc:grpChg chg="del">
          <ac:chgData name="晓鑫 蔡" userId="a2b597cf8d13e5c1" providerId="LiveId" clId="{FAE41531-F32F-4DEC-B7D9-55464FB6AE10}" dt="2019-03-16T03:56:05.126" v="1118" actId="478"/>
          <ac:grpSpMkLst>
            <pc:docMk/>
            <pc:sldMk cId="0" sldId="387"/>
            <ac:grpSpMk id="14" creationId="{00000000-0000-0000-0000-000000000000}"/>
          </ac:grpSpMkLst>
        </pc:grpChg>
        <pc:grpChg chg="del">
          <ac:chgData name="晓鑫 蔡" userId="a2b597cf8d13e5c1" providerId="LiveId" clId="{FAE41531-F32F-4DEC-B7D9-55464FB6AE10}" dt="2019-03-16T03:19:07.405" v="899" actId="478"/>
          <ac:grpSpMkLst>
            <pc:docMk/>
            <pc:sldMk cId="0" sldId="387"/>
            <ac:grpSpMk id="17" creationId="{00000000-0000-0000-0000-000000000000}"/>
          </ac:grpSpMkLst>
        </pc:grpChg>
        <pc:grpChg chg="del">
          <ac:chgData name="晓鑫 蔡" userId="a2b597cf8d13e5c1" providerId="LiveId" clId="{FAE41531-F32F-4DEC-B7D9-55464FB6AE10}" dt="2019-03-16T03:19:36.882" v="914" actId="478"/>
          <ac:grpSpMkLst>
            <pc:docMk/>
            <pc:sldMk cId="0" sldId="387"/>
            <ac:grpSpMk id="20" creationId="{00000000-0000-0000-0000-000000000000}"/>
          </ac:grpSpMkLst>
        </pc:grpChg>
        <pc:grpChg chg="del">
          <ac:chgData name="晓鑫 蔡" userId="a2b597cf8d13e5c1" providerId="LiveId" clId="{FAE41531-F32F-4DEC-B7D9-55464FB6AE10}" dt="2019-03-16T03:57:33" v="1128" actId="478"/>
          <ac:grpSpMkLst>
            <pc:docMk/>
            <pc:sldMk cId="0" sldId="387"/>
            <ac:grpSpMk id="23" creationId="{00000000-0000-0000-0000-000000000000}"/>
          </ac:grpSpMkLst>
        </pc:grpChg>
        <pc:grpChg chg="del">
          <ac:chgData name="晓鑫 蔡" userId="a2b597cf8d13e5c1" providerId="LiveId" clId="{FAE41531-F32F-4DEC-B7D9-55464FB6AE10}" dt="2019-03-16T03:19:20.152" v="904" actId="478"/>
          <ac:grpSpMkLst>
            <pc:docMk/>
            <pc:sldMk cId="0" sldId="387"/>
            <ac:grpSpMk id="26" creationId="{00000000-0000-0000-0000-000000000000}"/>
          </ac:grpSpMkLst>
        </pc:grpChg>
        <pc:grpChg chg="del">
          <ac:chgData name="晓鑫 蔡" userId="a2b597cf8d13e5c1" providerId="LiveId" clId="{FAE41531-F32F-4DEC-B7D9-55464FB6AE10}" dt="2019-03-16T03:19:26.072" v="908" actId="478"/>
          <ac:grpSpMkLst>
            <pc:docMk/>
            <pc:sldMk cId="0" sldId="387"/>
            <ac:grpSpMk id="29" creationId="{00000000-0000-0000-0000-000000000000}"/>
          </ac:grpSpMkLst>
        </pc:grpChg>
        <pc:cxnChg chg="mod">
          <ac:chgData name="晓鑫 蔡" userId="a2b597cf8d13e5c1" providerId="LiveId" clId="{FAE41531-F32F-4DEC-B7D9-55464FB6AE10}" dt="2019-03-16T03:50:04.596" v="932" actId="1076"/>
          <ac:cxnSpMkLst>
            <pc:docMk/>
            <pc:sldMk cId="0" sldId="387"/>
            <ac:cxnSpMk id="3" creationId="{00000000-0000-0000-0000-000000000000}"/>
          </ac:cxnSpMkLst>
        </pc:cxnChg>
        <pc:cxnChg chg="del mod">
          <ac:chgData name="晓鑫 蔡" userId="a2b597cf8d13e5c1" providerId="LiveId" clId="{FAE41531-F32F-4DEC-B7D9-55464FB6AE10}" dt="2019-03-16T03:19:12.684" v="902" actId="478"/>
          <ac:cxnSpMkLst>
            <pc:docMk/>
            <pc:sldMk cId="0" sldId="387"/>
            <ac:cxnSpMk id="5" creationId="{00000000-0000-0000-0000-000000000000}"/>
          </ac:cxnSpMkLst>
        </pc:cxnChg>
        <pc:cxnChg chg="del mod">
          <ac:chgData name="晓鑫 蔡" userId="a2b597cf8d13e5c1" providerId="LiveId" clId="{FAE41531-F32F-4DEC-B7D9-55464FB6AE10}" dt="2019-03-16T03:19:39.319" v="916" actId="478"/>
          <ac:cxnSpMkLst>
            <pc:docMk/>
            <pc:sldMk cId="0" sldId="387"/>
            <ac:cxnSpMk id="7" creationId="{00000000-0000-0000-0000-000000000000}"/>
          </ac:cxnSpMkLst>
        </pc:cxnChg>
        <pc:cxnChg chg="mod">
          <ac:chgData name="晓鑫 蔡" userId="a2b597cf8d13e5c1" providerId="LiveId" clId="{FAE41531-F32F-4DEC-B7D9-55464FB6AE10}" dt="2019-03-16T03:50:27.294" v="935" actId="1076"/>
          <ac:cxnSpMkLst>
            <pc:docMk/>
            <pc:sldMk cId="0" sldId="387"/>
            <ac:cxnSpMk id="9" creationId="{00000000-0000-0000-0000-000000000000}"/>
          </ac:cxnSpMkLst>
        </pc:cxnChg>
        <pc:cxnChg chg="del mod">
          <ac:chgData name="晓鑫 蔡" userId="a2b597cf8d13e5c1" providerId="LiveId" clId="{FAE41531-F32F-4DEC-B7D9-55464FB6AE10}" dt="2019-03-16T03:19:24.245" v="907" actId="478"/>
          <ac:cxnSpMkLst>
            <pc:docMk/>
            <pc:sldMk cId="0" sldId="387"/>
            <ac:cxnSpMk id="11" creationId="{00000000-0000-0000-0000-000000000000}"/>
          </ac:cxnSpMkLst>
        </pc:cxnChg>
        <pc:cxnChg chg="del mod">
          <ac:chgData name="晓鑫 蔡" userId="a2b597cf8d13e5c1" providerId="LiveId" clId="{FAE41531-F32F-4DEC-B7D9-55464FB6AE10}" dt="2019-03-16T03:19:33.914" v="913" actId="478"/>
          <ac:cxnSpMkLst>
            <pc:docMk/>
            <pc:sldMk cId="0" sldId="387"/>
            <ac:cxnSpMk id="13" creationId="{00000000-0000-0000-0000-000000000000}"/>
          </ac:cxnSpMkLst>
        </pc:cxnChg>
      </pc:sldChg>
      <pc:sldChg chg="modSp ord">
        <pc:chgData name="晓鑫 蔡" userId="a2b597cf8d13e5c1" providerId="LiveId" clId="{FAE41531-F32F-4DEC-B7D9-55464FB6AE10}" dt="2019-03-18T02:25:59.941" v="11815" actId="1076"/>
        <pc:sldMkLst>
          <pc:docMk/>
          <pc:sldMk cId="0" sldId="388"/>
        </pc:sldMkLst>
        <pc:spChg chg="mod">
          <ac:chgData name="晓鑫 蔡" userId="a2b597cf8d13e5c1" providerId="LiveId" clId="{FAE41531-F32F-4DEC-B7D9-55464FB6AE10}" dt="2019-03-17T14:21:51.991" v="8500"/>
          <ac:spMkLst>
            <pc:docMk/>
            <pc:sldMk cId="0" sldId="388"/>
            <ac:spMk id="2" creationId="{00000000-0000-0000-0000-000000000000}"/>
          </ac:spMkLst>
        </pc:spChg>
        <pc:spChg chg="mod">
          <ac:chgData name="晓鑫 蔡" userId="a2b597cf8d13e5c1" providerId="LiveId" clId="{FAE41531-F32F-4DEC-B7D9-55464FB6AE10}" dt="2019-03-17T15:17:10.702" v="8897" actId="20577"/>
          <ac:spMkLst>
            <pc:docMk/>
            <pc:sldMk cId="0" sldId="388"/>
            <ac:spMk id="4" creationId="{00000000-0000-0000-0000-000000000000}"/>
          </ac:spMkLst>
        </pc:spChg>
        <pc:spChg chg="mod">
          <ac:chgData name="晓鑫 蔡" userId="a2b597cf8d13e5c1" providerId="LiveId" clId="{FAE41531-F32F-4DEC-B7D9-55464FB6AE10}" dt="2019-03-17T15:14:48.272" v="8691"/>
          <ac:spMkLst>
            <pc:docMk/>
            <pc:sldMk cId="0" sldId="388"/>
            <ac:spMk id="5" creationId="{00000000-0000-0000-0000-000000000000}"/>
          </ac:spMkLst>
        </pc:spChg>
        <pc:spChg chg="mod">
          <ac:chgData name="晓鑫 蔡" userId="a2b597cf8d13e5c1" providerId="LiveId" clId="{FAE41531-F32F-4DEC-B7D9-55464FB6AE10}" dt="2019-03-17T15:22:18.544" v="9258" actId="255"/>
          <ac:spMkLst>
            <pc:docMk/>
            <pc:sldMk cId="0" sldId="388"/>
            <ac:spMk id="7" creationId="{00000000-0000-0000-0000-000000000000}"/>
          </ac:spMkLst>
        </pc:spChg>
        <pc:spChg chg="mod">
          <ac:chgData name="晓鑫 蔡" userId="a2b597cf8d13e5c1" providerId="LiveId" clId="{FAE41531-F32F-4DEC-B7D9-55464FB6AE10}" dt="2019-03-17T15:19:15.812" v="8983"/>
          <ac:spMkLst>
            <pc:docMk/>
            <pc:sldMk cId="0" sldId="388"/>
            <ac:spMk id="8" creationId="{00000000-0000-0000-0000-000000000000}"/>
          </ac:spMkLst>
        </pc:spChg>
        <pc:spChg chg="mod">
          <ac:chgData name="晓鑫 蔡" userId="a2b597cf8d13e5c1" providerId="LiveId" clId="{FAE41531-F32F-4DEC-B7D9-55464FB6AE10}" dt="2019-03-17T15:25:11.200" v="9644" actId="120"/>
          <ac:spMkLst>
            <pc:docMk/>
            <pc:sldMk cId="0" sldId="388"/>
            <ac:spMk id="10" creationId="{00000000-0000-0000-0000-000000000000}"/>
          </ac:spMkLst>
        </pc:spChg>
        <pc:spChg chg="mod">
          <ac:chgData name="晓鑫 蔡" userId="a2b597cf8d13e5c1" providerId="LiveId" clId="{FAE41531-F32F-4DEC-B7D9-55464FB6AE10}" dt="2019-03-17T15:23:02.839" v="9335"/>
          <ac:spMkLst>
            <pc:docMk/>
            <pc:sldMk cId="0" sldId="388"/>
            <ac:spMk id="11" creationId="{00000000-0000-0000-0000-000000000000}"/>
          </ac:spMkLst>
        </pc:spChg>
        <pc:spChg chg="mod">
          <ac:chgData name="晓鑫 蔡" userId="a2b597cf8d13e5c1" providerId="LiveId" clId="{FAE41531-F32F-4DEC-B7D9-55464FB6AE10}" dt="2019-03-17T15:28:06.355" v="10115" actId="255"/>
          <ac:spMkLst>
            <pc:docMk/>
            <pc:sldMk cId="0" sldId="388"/>
            <ac:spMk id="13" creationId="{00000000-0000-0000-0000-000000000000}"/>
          </ac:spMkLst>
        </pc:spChg>
        <pc:spChg chg="mod">
          <ac:chgData name="晓鑫 蔡" userId="a2b597cf8d13e5c1" providerId="LiveId" clId="{FAE41531-F32F-4DEC-B7D9-55464FB6AE10}" dt="2019-03-17T15:29:24.069" v="10124"/>
          <ac:spMkLst>
            <pc:docMk/>
            <pc:sldMk cId="0" sldId="388"/>
            <ac:spMk id="14" creationId="{00000000-0000-0000-0000-000000000000}"/>
          </ac:spMkLst>
        </pc:spChg>
        <pc:grpChg chg="mod">
          <ac:chgData name="晓鑫 蔡" userId="a2b597cf8d13e5c1" providerId="LiveId" clId="{FAE41531-F32F-4DEC-B7D9-55464FB6AE10}" dt="2019-03-18T02:24:29.176" v="11813" actId="1076"/>
          <ac:grpSpMkLst>
            <pc:docMk/>
            <pc:sldMk cId="0" sldId="388"/>
            <ac:grpSpMk id="3" creationId="{00000000-0000-0000-0000-000000000000}"/>
          </ac:grpSpMkLst>
        </pc:grpChg>
        <pc:grpChg chg="mod">
          <ac:chgData name="晓鑫 蔡" userId="a2b597cf8d13e5c1" providerId="LiveId" clId="{FAE41531-F32F-4DEC-B7D9-55464FB6AE10}" dt="2019-03-18T02:25:59.941" v="11815" actId="1076"/>
          <ac:grpSpMkLst>
            <pc:docMk/>
            <pc:sldMk cId="0" sldId="388"/>
            <ac:grpSpMk id="9" creationId="{00000000-0000-0000-0000-000000000000}"/>
          </ac:grpSpMkLst>
        </pc:grpChg>
      </pc:sldChg>
      <pc:sldChg chg="addSp delSp modSp ord addAnim delAnim modAnim">
        <pc:chgData name="晓鑫 蔡" userId="a2b597cf8d13e5c1" providerId="LiveId" clId="{FAE41531-F32F-4DEC-B7D9-55464FB6AE10}" dt="2019-03-21T15:35:47.351" v="12048" actId="20577"/>
        <pc:sldMkLst>
          <pc:docMk/>
          <pc:sldMk cId="0" sldId="392"/>
        </pc:sldMkLst>
        <pc:spChg chg="add del mod">
          <ac:chgData name="晓鑫 蔡" userId="a2b597cf8d13e5c1" providerId="LiveId" clId="{FAE41531-F32F-4DEC-B7D9-55464FB6AE10}" dt="2019-03-16T06:43:33.928" v="2037" actId="1076"/>
          <ac:spMkLst>
            <pc:docMk/>
            <pc:sldMk cId="0" sldId="392"/>
            <ac:spMk id="4" creationId="{00000000-0000-0000-0000-000000000000}"/>
          </ac:spMkLst>
        </pc:spChg>
        <pc:spChg chg="mod">
          <ac:chgData name="晓鑫 蔡" userId="a2b597cf8d13e5c1" providerId="LiveId" clId="{FAE41531-F32F-4DEC-B7D9-55464FB6AE10}" dt="2019-03-21T15:35:47.351" v="12048" actId="20577"/>
          <ac:spMkLst>
            <pc:docMk/>
            <pc:sldMk cId="0" sldId="392"/>
            <ac:spMk id="5" creationId="{00000000-0000-0000-0000-000000000000}"/>
          </ac:spMkLst>
        </pc:spChg>
        <pc:spChg chg="del mod">
          <ac:chgData name="晓鑫 蔡" userId="a2b597cf8d13e5c1" providerId="LiveId" clId="{FAE41531-F32F-4DEC-B7D9-55464FB6AE10}" dt="2019-03-16T06:35:29.330" v="1982" actId="478"/>
          <ac:spMkLst>
            <pc:docMk/>
            <pc:sldMk cId="0" sldId="392"/>
            <ac:spMk id="6" creationId="{00000000-0000-0000-0000-000000000000}"/>
          </ac:spMkLst>
        </pc:spChg>
        <pc:spChg chg="add mod ord">
          <ac:chgData name="晓鑫 蔡" userId="a2b597cf8d13e5c1" providerId="LiveId" clId="{FAE41531-F32F-4DEC-B7D9-55464FB6AE10}" dt="2019-03-16T06:51:49.495" v="2427" actId="167"/>
          <ac:spMkLst>
            <pc:docMk/>
            <pc:sldMk cId="0" sldId="392"/>
            <ac:spMk id="9" creationId="{6D3CC5AF-9DD2-4CE4-B1DD-C85064D17A17}"/>
          </ac:spMkLst>
        </pc:spChg>
        <pc:spChg chg="add mod">
          <ac:chgData name="晓鑫 蔡" userId="a2b597cf8d13e5c1" providerId="LiveId" clId="{FAE41531-F32F-4DEC-B7D9-55464FB6AE10}" dt="2019-03-16T06:38:13.209" v="1994" actId="1076"/>
          <ac:spMkLst>
            <pc:docMk/>
            <pc:sldMk cId="0" sldId="392"/>
            <ac:spMk id="10" creationId="{2A534D09-8E57-4A10-A437-FFC1AB1B9C03}"/>
          </ac:spMkLst>
        </pc:spChg>
        <pc:spChg chg="add mod">
          <ac:chgData name="晓鑫 蔡" userId="a2b597cf8d13e5c1" providerId="LiveId" clId="{FAE41531-F32F-4DEC-B7D9-55464FB6AE10}" dt="2019-03-16T06:38:37.929" v="1997" actId="207"/>
          <ac:spMkLst>
            <pc:docMk/>
            <pc:sldMk cId="0" sldId="392"/>
            <ac:spMk id="11" creationId="{12DBC57E-4888-405B-BBE2-92F58438A65D}"/>
          </ac:spMkLst>
        </pc:spChg>
        <pc:spChg chg="add del mod ord">
          <ac:chgData name="晓鑫 蔡" userId="a2b597cf8d13e5c1" providerId="LiveId" clId="{FAE41531-F32F-4DEC-B7D9-55464FB6AE10}" dt="2019-03-16T06:48:54.395" v="2408" actId="478"/>
          <ac:spMkLst>
            <pc:docMk/>
            <pc:sldMk cId="0" sldId="392"/>
            <ac:spMk id="12" creationId="{6D1DA018-BD75-4955-B6FF-3F6322D3DD05}"/>
          </ac:spMkLst>
        </pc:spChg>
        <pc:spChg chg="add mod ord">
          <ac:chgData name="晓鑫 蔡" userId="a2b597cf8d13e5c1" providerId="LiveId" clId="{FAE41531-F32F-4DEC-B7D9-55464FB6AE10}" dt="2019-03-16T06:51:45.975" v="2426" actId="167"/>
          <ac:spMkLst>
            <pc:docMk/>
            <pc:sldMk cId="0" sldId="392"/>
            <ac:spMk id="13" creationId="{1574D746-749F-4237-AA2B-8B79C02C1B7B}"/>
          </ac:spMkLst>
        </pc:spChg>
        <pc:picChg chg="add mod">
          <ac:chgData name="晓鑫 蔡" userId="a2b597cf8d13e5c1" providerId="LiveId" clId="{FAE41531-F32F-4DEC-B7D9-55464FB6AE10}" dt="2019-03-16T06:39:01.578" v="1998" actId="1440"/>
          <ac:picMkLst>
            <pc:docMk/>
            <pc:sldMk cId="0" sldId="392"/>
            <ac:picMk id="3" creationId="{7E0A0446-D1BE-4E4B-9D90-EC1C5066578F}"/>
          </ac:picMkLst>
        </pc:picChg>
        <pc:picChg chg="add mod">
          <ac:chgData name="晓鑫 蔡" userId="a2b597cf8d13e5c1" providerId="LiveId" clId="{FAE41531-F32F-4DEC-B7D9-55464FB6AE10}" dt="2019-03-16T06:39:19.796" v="1999" actId="1440"/>
          <ac:picMkLst>
            <pc:docMk/>
            <pc:sldMk cId="0" sldId="392"/>
            <ac:picMk id="8" creationId="{36A6D68C-171A-4074-80A9-F495961A9595}"/>
          </ac:picMkLst>
        </pc:picChg>
      </pc:sldChg>
      <pc:sldChg chg="addSp delSp modSp addAnim delAnim modAnim">
        <pc:chgData name="晓鑫 蔡" userId="a2b597cf8d13e5c1" providerId="LiveId" clId="{FAE41531-F32F-4DEC-B7D9-55464FB6AE10}" dt="2019-03-21T15:35:41.273" v="12046" actId="20577"/>
        <pc:sldMkLst>
          <pc:docMk/>
          <pc:sldMk cId="0" sldId="394"/>
        </pc:sldMkLst>
        <pc:spChg chg="mod">
          <ac:chgData name="晓鑫 蔡" userId="a2b597cf8d13e5c1" providerId="LiveId" clId="{FAE41531-F32F-4DEC-B7D9-55464FB6AE10}" dt="2019-03-16T06:29:04.982" v="1885" actId="1076"/>
          <ac:spMkLst>
            <pc:docMk/>
            <pc:sldMk cId="0" sldId="394"/>
            <ac:spMk id="4" creationId="{00000000-0000-0000-0000-000000000000}"/>
          </ac:spMkLst>
        </pc:spChg>
        <pc:spChg chg="mod">
          <ac:chgData name="晓鑫 蔡" userId="a2b597cf8d13e5c1" providerId="LiveId" clId="{FAE41531-F32F-4DEC-B7D9-55464FB6AE10}" dt="2019-03-21T15:35:41.273" v="12046" actId="20577"/>
          <ac:spMkLst>
            <pc:docMk/>
            <pc:sldMk cId="0" sldId="394"/>
            <ac:spMk id="5" creationId="{00000000-0000-0000-0000-000000000000}"/>
          </ac:spMkLst>
        </pc:spChg>
        <pc:spChg chg="add del mod">
          <ac:chgData name="晓鑫 蔡" userId="a2b597cf8d13e5c1" providerId="LiveId" clId="{FAE41531-F32F-4DEC-B7D9-55464FB6AE10}" dt="2019-03-16T06:12:16.324" v="1663" actId="478"/>
          <ac:spMkLst>
            <pc:docMk/>
            <pc:sldMk cId="0" sldId="394"/>
            <ac:spMk id="6" creationId="{00000000-0000-0000-0000-000000000000}"/>
          </ac:spMkLst>
        </pc:spChg>
        <pc:spChg chg="mod">
          <ac:chgData name="晓鑫 蔡" userId="a2b597cf8d13e5c1" providerId="LiveId" clId="{FAE41531-F32F-4DEC-B7D9-55464FB6AE10}" dt="2019-03-16T06:29:09.538" v="1886" actId="1076"/>
          <ac:spMkLst>
            <pc:docMk/>
            <pc:sldMk cId="0" sldId="394"/>
            <ac:spMk id="8" creationId="{00000000-0000-0000-0000-000000000000}"/>
          </ac:spMkLst>
        </pc:spChg>
        <pc:spChg chg="add mod ord">
          <ac:chgData name="晓鑫 蔡" userId="a2b597cf8d13e5c1" providerId="LiveId" clId="{FAE41531-F32F-4DEC-B7D9-55464FB6AE10}" dt="2019-03-16T06:20:26.967" v="1725" actId="17032"/>
          <ac:spMkLst>
            <pc:docMk/>
            <pc:sldMk cId="0" sldId="394"/>
            <ac:spMk id="12" creationId="{480AE070-82AC-4121-AB8E-A7B10383A4BF}"/>
          </ac:spMkLst>
        </pc:spChg>
        <pc:spChg chg="add mod">
          <ac:chgData name="晓鑫 蔡" userId="a2b597cf8d13e5c1" providerId="LiveId" clId="{FAE41531-F32F-4DEC-B7D9-55464FB6AE10}" dt="2019-03-16T06:22:24.707" v="1737" actId="1076"/>
          <ac:spMkLst>
            <pc:docMk/>
            <pc:sldMk cId="0" sldId="394"/>
            <ac:spMk id="13" creationId="{10E71DA3-87D8-492C-85D6-1A0DEAA7C735}"/>
          </ac:spMkLst>
        </pc:spChg>
        <pc:picChg chg="add del mod">
          <ac:chgData name="晓鑫 蔡" userId="a2b597cf8d13e5c1" providerId="LiveId" clId="{FAE41531-F32F-4DEC-B7D9-55464FB6AE10}" dt="2019-03-16T06:11:54.156" v="1655"/>
          <ac:picMkLst>
            <pc:docMk/>
            <pc:sldMk cId="0" sldId="394"/>
            <ac:picMk id="3" creationId="{7BC3F003-543C-44F6-AC3B-F8C7502C4741}"/>
          </ac:picMkLst>
        </pc:picChg>
        <pc:picChg chg="add mod modCrop">
          <ac:chgData name="晓鑫 蔡" userId="a2b597cf8d13e5c1" providerId="LiveId" clId="{FAE41531-F32F-4DEC-B7D9-55464FB6AE10}" dt="2019-03-16T06:17:08.315" v="1717" actId="14100"/>
          <ac:picMkLst>
            <pc:docMk/>
            <pc:sldMk cId="0" sldId="394"/>
            <ac:picMk id="9" creationId="{6B307062-F9A3-4AA0-8414-69D7E25BA0B9}"/>
          </ac:picMkLst>
        </pc:picChg>
        <pc:picChg chg="add mod">
          <ac:chgData name="晓鑫 蔡" userId="a2b597cf8d13e5c1" providerId="LiveId" clId="{FAE41531-F32F-4DEC-B7D9-55464FB6AE10}" dt="2019-03-16T06:28:00.026" v="1796" actId="14826"/>
          <ac:picMkLst>
            <pc:docMk/>
            <pc:sldMk cId="0" sldId="394"/>
            <ac:picMk id="11" creationId="{8092D97E-964C-42C1-8036-072C928AD0B7}"/>
          </ac:picMkLst>
        </pc:picChg>
        <pc:picChg chg="add del mod">
          <ac:chgData name="晓鑫 蔡" userId="a2b597cf8d13e5c1" providerId="LiveId" clId="{FAE41531-F32F-4DEC-B7D9-55464FB6AE10}" dt="2019-03-16T06:27:50.501" v="1795"/>
          <ac:picMkLst>
            <pc:docMk/>
            <pc:sldMk cId="0" sldId="394"/>
            <ac:picMk id="15" creationId="{48FEC8C1-9A42-4AFD-835E-712132FE325B}"/>
          </ac:picMkLst>
        </pc:picChg>
      </pc:sldChg>
      <pc:sldChg chg="modSp">
        <pc:chgData name="晓鑫 蔡" userId="a2b597cf8d13e5c1" providerId="LiveId" clId="{FAE41531-F32F-4DEC-B7D9-55464FB6AE10}" dt="2019-03-18T01:57:53.924" v="11352" actId="20577"/>
        <pc:sldMkLst>
          <pc:docMk/>
          <pc:sldMk cId="0" sldId="395"/>
        </pc:sldMkLst>
        <pc:spChg chg="mod">
          <ac:chgData name="晓鑫 蔡" userId="a2b597cf8d13e5c1" providerId="LiveId" clId="{FAE41531-F32F-4DEC-B7D9-55464FB6AE10}" dt="2019-03-18T01:57:53.924" v="11352" actId="20577"/>
          <ac:spMkLst>
            <pc:docMk/>
            <pc:sldMk cId="0" sldId="395"/>
            <ac:spMk id="4" creationId="{00000000-0000-0000-0000-000000000000}"/>
          </ac:spMkLst>
        </pc:spChg>
      </pc:sldChg>
      <pc:sldChg chg="modSp ord">
        <pc:chgData name="晓鑫 蔡" userId="a2b597cf8d13e5c1" providerId="LiveId" clId="{FAE41531-F32F-4DEC-B7D9-55464FB6AE10}" dt="2019-03-18T01:59:27.012" v="11523" actId="255"/>
        <pc:sldMkLst>
          <pc:docMk/>
          <pc:sldMk cId="0" sldId="396"/>
        </pc:sldMkLst>
        <pc:spChg chg="mod">
          <ac:chgData name="晓鑫 蔡" userId="a2b597cf8d13e5c1" providerId="LiveId" clId="{FAE41531-F32F-4DEC-B7D9-55464FB6AE10}" dt="2019-03-18T01:59:27.012" v="11523" actId="255"/>
          <ac:spMkLst>
            <pc:docMk/>
            <pc:sldMk cId="0" sldId="396"/>
            <ac:spMk id="5" creationId="{00000000-0000-0000-0000-000000000000}"/>
          </ac:spMkLst>
        </pc:spChg>
      </pc:sldChg>
      <pc:sldChg chg="addSp delSp modSp ord addAnim delAnim modAnim">
        <pc:chgData name="晓鑫 蔡" userId="a2b597cf8d13e5c1" providerId="LiveId" clId="{FAE41531-F32F-4DEC-B7D9-55464FB6AE10}" dt="2019-03-16T13:55:04.127" v="6102" actId="1076"/>
        <pc:sldMkLst>
          <pc:docMk/>
          <pc:sldMk cId="0" sldId="410"/>
        </pc:sldMkLst>
        <pc:spChg chg="mod topLvl">
          <ac:chgData name="晓鑫 蔡" userId="a2b597cf8d13e5c1" providerId="LiveId" clId="{FAE41531-F32F-4DEC-B7D9-55464FB6AE10}" dt="2019-03-16T13:39:35.472" v="4487" actId="478"/>
          <ac:spMkLst>
            <pc:docMk/>
            <pc:sldMk cId="0" sldId="410"/>
            <ac:spMk id="6" creationId="{00000000-0000-0000-0000-000000000000}"/>
          </ac:spMkLst>
        </pc:spChg>
        <pc:spChg chg="del topLvl">
          <ac:chgData name="晓鑫 蔡" userId="a2b597cf8d13e5c1" providerId="LiveId" clId="{FAE41531-F32F-4DEC-B7D9-55464FB6AE10}" dt="2019-03-16T13:39:35.472" v="4487" actId="478"/>
          <ac:spMkLst>
            <pc:docMk/>
            <pc:sldMk cId="0" sldId="410"/>
            <ac:spMk id="7" creationId="{00000000-0000-0000-0000-000000000000}"/>
          </ac:spMkLst>
        </pc:spChg>
        <pc:spChg chg="mod topLvl">
          <ac:chgData name="晓鑫 蔡" userId="a2b597cf8d13e5c1" providerId="LiveId" clId="{FAE41531-F32F-4DEC-B7D9-55464FB6AE10}" dt="2019-03-16T13:40:23.055" v="4496" actId="478"/>
          <ac:spMkLst>
            <pc:docMk/>
            <pc:sldMk cId="0" sldId="410"/>
            <ac:spMk id="9" creationId="{00000000-0000-0000-0000-000000000000}"/>
          </ac:spMkLst>
        </pc:spChg>
        <pc:spChg chg="del topLvl">
          <ac:chgData name="晓鑫 蔡" userId="a2b597cf8d13e5c1" providerId="LiveId" clId="{FAE41531-F32F-4DEC-B7D9-55464FB6AE10}" dt="2019-03-16T13:40:23.055" v="4496" actId="478"/>
          <ac:spMkLst>
            <pc:docMk/>
            <pc:sldMk cId="0" sldId="410"/>
            <ac:spMk id="10" creationId="{00000000-0000-0000-0000-000000000000}"/>
          </ac:spMkLst>
        </pc:spChg>
        <pc:spChg chg="mod">
          <ac:chgData name="晓鑫 蔡" userId="a2b597cf8d13e5c1" providerId="LiveId" clId="{FAE41531-F32F-4DEC-B7D9-55464FB6AE10}" dt="2019-03-16T13:43:37.588" v="4676" actId="20577"/>
          <ac:spMkLst>
            <pc:docMk/>
            <pc:sldMk cId="0" sldId="410"/>
            <ac:spMk id="14" creationId="{00000000-0000-0000-0000-000000000000}"/>
          </ac:spMkLst>
        </pc:spChg>
        <pc:spChg chg="add del mod">
          <ac:chgData name="晓鑫 蔡" userId="a2b597cf8d13e5c1" providerId="LiveId" clId="{FAE41531-F32F-4DEC-B7D9-55464FB6AE10}" dt="2019-03-16T13:44:15.121" v="4809"/>
          <ac:spMkLst>
            <pc:docMk/>
            <pc:sldMk cId="0" sldId="410"/>
            <ac:spMk id="15" creationId="{00000000-0000-0000-0000-000000000000}"/>
          </ac:spMkLst>
        </pc:spChg>
        <pc:spChg chg="mod">
          <ac:chgData name="晓鑫 蔡" userId="a2b597cf8d13e5c1" providerId="LiveId" clId="{FAE41531-F32F-4DEC-B7D9-55464FB6AE10}" dt="2019-03-16T13:45:21.025" v="4870"/>
          <ac:spMkLst>
            <pc:docMk/>
            <pc:sldMk cId="0" sldId="410"/>
            <ac:spMk id="16" creationId="{00000000-0000-0000-0000-000000000000}"/>
          </ac:spMkLst>
        </pc:spChg>
        <pc:spChg chg="add del mod">
          <ac:chgData name="晓鑫 蔡" userId="a2b597cf8d13e5c1" providerId="LiveId" clId="{FAE41531-F32F-4DEC-B7D9-55464FB6AE10}" dt="2019-03-16T13:49:07.208" v="5427" actId="20577"/>
          <ac:spMkLst>
            <pc:docMk/>
            <pc:sldMk cId="0" sldId="410"/>
            <ac:spMk id="17" creationId="{00000000-0000-0000-0000-000000000000}"/>
          </ac:spMkLst>
        </pc:spChg>
        <pc:spChg chg="add del mod">
          <ac:chgData name="晓鑫 蔡" userId="a2b597cf8d13e5c1" providerId="LiveId" clId="{FAE41531-F32F-4DEC-B7D9-55464FB6AE10}" dt="2019-03-16T13:49:30.013" v="5477"/>
          <ac:spMkLst>
            <pc:docMk/>
            <pc:sldMk cId="0" sldId="410"/>
            <ac:spMk id="18" creationId="{00000000-0000-0000-0000-000000000000}"/>
          </ac:spMkLst>
        </pc:spChg>
        <pc:spChg chg="add del mod">
          <ac:chgData name="晓鑫 蔡" userId="a2b597cf8d13e5c1" providerId="LiveId" clId="{FAE41531-F32F-4DEC-B7D9-55464FB6AE10}" dt="2019-03-16T13:51:46.501" v="6089"/>
          <ac:spMkLst>
            <pc:docMk/>
            <pc:sldMk cId="0" sldId="410"/>
            <ac:spMk id="19" creationId="{00000000-0000-0000-0000-000000000000}"/>
          </ac:spMkLst>
        </pc:spChg>
        <pc:spChg chg="mod">
          <ac:chgData name="晓鑫 蔡" userId="a2b597cf8d13e5c1" providerId="LiveId" clId="{FAE41531-F32F-4DEC-B7D9-55464FB6AE10}" dt="2019-03-16T13:36:33.187" v="4465"/>
          <ac:spMkLst>
            <pc:docMk/>
            <pc:sldMk cId="0" sldId="410"/>
            <ac:spMk id="23" creationId="{00000000-0000-0000-0000-000000000000}"/>
          </ac:spMkLst>
        </pc:spChg>
        <pc:grpChg chg="del">
          <ac:chgData name="晓鑫 蔡" userId="a2b597cf8d13e5c1" providerId="LiveId" clId="{FAE41531-F32F-4DEC-B7D9-55464FB6AE10}" dt="2019-03-16T13:39:35.472" v="4487" actId="478"/>
          <ac:grpSpMkLst>
            <pc:docMk/>
            <pc:sldMk cId="0" sldId="410"/>
            <ac:grpSpMk id="5" creationId="{00000000-0000-0000-0000-000000000000}"/>
          </ac:grpSpMkLst>
        </pc:grpChg>
        <pc:grpChg chg="del">
          <ac:chgData name="晓鑫 蔡" userId="a2b597cf8d13e5c1" providerId="LiveId" clId="{FAE41531-F32F-4DEC-B7D9-55464FB6AE10}" dt="2019-03-16T13:40:23.055" v="4496" actId="478"/>
          <ac:grpSpMkLst>
            <pc:docMk/>
            <pc:sldMk cId="0" sldId="410"/>
            <ac:grpSpMk id="8" creationId="{00000000-0000-0000-0000-000000000000}"/>
          </ac:grpSpMkLst>
        </pc:grpChg>
        <pc:graphicFrameChg chg="del mod">
          <ac:chgData name="晓鑫 蔡" userId="a2b597cf8d13e5c1" providerId="LiveId" clId="{FAE41531-F32F-4DEC-B7D9-55464FB6AE10}" dt="2019-03-16T13:35:17.203" v="4412" actId="478"/>
          <ac:graphicFrameMkLst>
            <pc:docMk/>
            <pc:sldMk cId="0" sldId="410"/>
            <ac:graphicFrameMk id="3" creationId="{00000000-0000-0000-0000-000000000000}"/>
          </ac:graphicFrameMkLst>
        </pc:graphicFrameChg>
        <pc:picChg chg="add mod modCrop">
          <ac:chgData name="晓鑫 蔡" userId="a2b597cf8d13e5c1" providerId="LiveId" clId="{FAE41531-F32F-4DEC-B7D9-55464FB6AE10}" dt="2019-03-16T13:55:04.127" v="6102" actId="1076"/>
          <ac:picMkLst>
            <pc:docMk/>
            <pc:sldMk cId="0" sldId="410"/>
            <ac:picMk id="20" creationId="{4F5E0B6C-3118-4FE6-A43E-1ADFAB11F908}"/>
          </ac:picMkLst>
        </pc:picChg>
        <pc:picChg chg="add mod ord modCrop">
          <ac:chgData name="晓鑫 蔡" userId="a2b597cf8d13e5c1" providerId="LiveId" clId="{FAE41531-F32F-4DEC-B7D9-55464FB6AE10}" dt="2019-03-16T13:54:47.616" v="6098" actId="166"/>
          <ac:picMkLst>
            <pc:docMk/>
            <pc:sldMk cId="0" sldId="410"/>
            <ac:picMk id="22" creationId="{CC07ABDC-5082-4DE3-A696-465A7F3C3108}"/>
          </ac:picMkLst>
        </pc:picChg>
        <pc:picChg chg="add mod">
          <ac:chgData name="晓鑫 蔡" userId="a2b597cf8d13e5c1" providerId="LiveId" clId="{FAE41531-F32F-4DEC-B7D9-55464FB6AE10}" dt="2019-03-16T13:39:51.936" v="4491" actId="1076"/>
          <ac:picMkLst>
            <pc:docMk/>
            <pc:sldMk cId="0" sldId="410"/>
            <ac:picMk id="25" creationId="{88CEA3AC-D2FD-4E8D-8EEC-1CC3325754C7}"/>
          </ac:picMkLst>
        </pc:picChg>
        <pc:picChg chg="add mod">
          <ac:chgData name="晓鑫 蔡" userId="a2b597cf8d13e5c1" providerId="LiveId" clId="{FAE41531-F32F-4DEC-B7D9-55464FB6AE10}" dt="2019-03-16T13:40:33.280" v="4498" actId="207"/>
          <ac:picMkLst>
            <pc:docMk/>
            <pc:sldMk cId="0" sldId="410"/>
            <ac:picMk id="27" creationId="{9C06CF60-DD42-4A41-879F-1FBB0A26C4C7}"/>
          </ac:picMkLst>
        </pc:picChg>
      </pc:sldChg>
      <pc:sldChg chg="addSp delSp modSp ord addAnim delAnim modAnim">
        <pc:chgData name="晓鑫 蔡" userId="a2b597cf8d13e5c1" providerId="LiveId" clId="{FAE41531-F32F-4DEC-B7D9-55464FB6AE10}" dt="2019-03-16T13:31:00.319" v="4395"/>
        <pc:sldMkLst>
          <pc:docMk/>
          <pc:sldMk cId="0" sldId="412"/>
        </pc:sldMkLst>
        <pc:spChg chg="add del mod">
          <ac:chgData name="晓鑫 蔡" userId="a2b597cf8d13e5c1" providerId="LiveId" clId="{FAE41531-F32F-4DEC-B7D9-55464FB6AE10}" dt="2019-03-16T13:27:24.603" v="4352" actId="478"/>
          <ac:spMkLst>
            <pc:docMk/>
            <pc:sldMk cId="0" sldId="412"/>
            <ac:spMk id="4" creationId="{0C7D2C43-85C1-41A2-A3A4-072C61338F3A}"/>
          </ac:spMkLst>
        </pc:spChg>
        <pc:spChg chg="mod">
          <ac:chgData name="晓鑫 蔡" userId="a2b597cf8d13e5c1" providerId="LiveId" clId="{FAE41531-F32F-4DEC-B7D9-55464FB6AE10}" dt="2019-03-16T13:22:52.570" v="4292" actId="14100"/>
          <ac:spMkLst>
            <pc:docMk/>
            <pc:sldMk cId="0" sldId="412"/>
            <ac:spMk id="14" creationId="{00000000-0000-0000-0000-000000000000}"/>
          </ac:spMkLst>
        </pc:spChg>
        <pc:spChg chg="add del mod">
          <ac:chgData name="晓鑫 蔡" userId="a2b597cf8d13e5c1" providerId="LiveId" clId="{FAE41531-F32F-4DEC-B7D9-55464FB6AE10}" dt="2019-03-16T13:29:44.400" v="4390" actId="255"/>
          <ac:spMkLst>
            <pc:docMk/>
            <pc:sldMk cId="0" sldId="412"/>
            <ac:spMk id="15" creationId="{00000000-0000-0000-0000-000000000000}"/>
          </ac:spMkLst>
        </pc:spChg>
        <pc:spChg chg="del">
          <ac:chgData name="晓鑫 蔡" userId="a2b597cf8d13e5c1" providerId="LiveId" clId="{FAE41531-F32F-4DEC-B7D9-55464FB6AE10}" dt="2019-03-16T13:25:15.629" v="4338" actId="478"/>
          <ac:spMkLst>
            <pc:docMk/>
            <pc:sldMk cId="0" sldId="412"/>
            <ac:spMk id="16" creationId="{00000000-0000-0000-0000-000000000000}"/>
          </ac:spMkLst>
        </pc:spChg>
        <pc:spChg chg="add del mod ord">
          <ac:chgData name="晓鑫 蔡" userId="a2b597cf8d13e5c1" providerId="LiveId" clId="{FAE41531-F32F-4DEC-B7D9-55464FB6AE10}" dt="2019-03-16T13:25:32.794" v="4342" actId="478"/>
          <ac:spMkLst>
            <pc:docMk/>
            <pc:sldMk cId="0" sldId="412"/>
            <ac:spMk id="17" creationId="{00000000-0000-0000-0000-000000000000}"/>
          </ac:spMkLst>
        </pc:spChg>
        <pc:spChg chg="mod">
          <ac:chgData name="晓鑫 蔡" userId="a2b597cf8d13e5c1" providerId="LiveId" clId="{FAE41531-F32F-4DEC-B7D9-55464FB6AE10}" dt="2019-03-16T13:23:59.374" v="4329"/>
          <ac:spMkLst>
            <pc:docMk/>
            <pc:sldMk cId="0" sldId="412"/>
            <ac:spMk id="18" creationId="{00000000-0000-0000-0000-000000000000}"/>
          </ac:spMkLst>
        </pc:spChg>
        <pc:spChg chg="del mod">
          <ac:chgData name="晓鑫 蔡" userId="a2b597cf8d13e5c1" providerId="LiveId" clId="{FAE41531-F32F-4DEC-B7D9-55464FB6AE10}" dt="2019-03-16T13:29:37.375" v="4388" actId="478"/>
          <ac:spMkLst>
            <pc:docMk/>
            <pc:sldMk cId="0" sldId="412"/>
            <ac:spMk id="19" creationId="{00000000-0000-0000-0000-000000000000}"/>
          </ac:spMkLst>
        </pc:spChg>
        <pc:picChg chg="add mod">
          <ac:chgData name="晓鑫 蔡" userId="a2b597cf8d13e5c1" providerId="LiveId" clId="{FAE41531-F32F-4DEC-B7D9-55464FB6AE10}" dt="2019-03-16T13:28:17.893" v="4358" actId="1440"/>
          <ac:picMkLst>
            <pc:docMk/>
            <pc:sldMk cId="0" sldId="412"/>
            <ac:picMk id="3" creationId="{D26E4706-5ECE-48CA-A202-011FACC08113}"/>
          </ac:picMkLst>
        </pc:picChg>
        <pc:picChg chg="add mod">
          <ac:chgData name="晓鑫 蔡" userId="a2b597cf8d13e5c1" providerId="LiveId" clId="{FAE41531-F32F-4DEC-B7D9-55464FB6AE10}" dt="2019-03-16T13:28:04.484" v="4357" actId="1440"/>
          <ac:picMkLst>
            <pc:docMk/>
            <pc:sldMk cId="0" sldId="412"/>
            <ac:picMk id="6" creationId="{B7B20FDD-48A9-4E7D-9517-1FB62D828A81}"/>
          </ac:picMkLst>
        </pc:picChg>
      </pc:sldChg>
      <pc:sldChg chg="modTransition">
        <pc:chgData name="晓鑫 蔡" userId="a2b597cf8d13e5c1" providerId="LiveId" clId="{FAE41531-F32F-4DEC-B7D9-55464FB6AE10}" dt="2019-03-17T03:05:23.172" v="8423"/>
        <pc:sldMkLst>
          <pc:docMk/>
          <pc:sldMk cId="0" sldId="417"/>
        </pc:sldMkLst>
      </pc:sldChg>
      <pc:sldChg chg="addSp delSp ord">
        <pc:chgData name="晓鑫 蔡" userId="a2b597cf8d13e5c1" providerId="LiveId" clId="{FAE41531-F32F-4DEC-B7D9-55464FB6AE10}" dt="2019-03-16T14:40:11.610" v="6593"/>
        <pc:sldMkLst>
          <pc:docMk/>
          <pc:sldMk cId="0" sldId="422"/>
        </pc:sldMkLst>
        <pc:picChg chg="add del">
          <ac:chgData name="晓鑫 蔡" userId="a2b597cf8d13e5c1" providerId="LiveId" clId="{FAE41531-F32F-4DEC-B7D9-55464FB6AE10}" dt="2019-03-16T14:40:11.610" v="6593"/>
          <ac:picMkLst>
            <pc:docMk/>
            <pc:sldMk cId="0" sldId="422"/>
            <ac:picMk id="7" creationId="{E0D286A4-9E21-4722-8598-95D356F15C1F}"/>
          </ac:picMkLst>
        </pc:picChg>
      </pc:sldChg>
      <pc:sldChg chg="addSp delSp ord">
        <pc:chgData name="晓鑫 蔡" userId="a2b597cf8d13e5c1" providerId="LiveId" clId="{FAE41531-F32F-4DEC-B7D9-55464FB6AE10}" dt="2019-03-16T15:31:38.314" v="6975"/>
        <pc:sldMkLst>
          <pc:docMk/>
          <pc:sldMk cId="0" sldId="423"/>
        </pc:sldMkLst>
        <pc:spChg chg="add del">
          <ac:chgData name="晓鑫 蔡" userId="a2b597cf8d13e5c1" providerId="LiveId" clId="{FAE41531-F32F-4DEC-B7D9-55464FB6AE10}" dt="2019-03-16T15:31:38.314" v="6975"/>
          <ac:spMkLst>
            <pc:docMk/>
            <pc:sldMk cId="0" sldId="423"/>
            <ac:spMk id="7" creationId="{058394FA-0D3D-4A22-8357-979ADF7696BE}"/>
          </ac:spMkLst>
        </pc:spChg>
      </pc:sldChg>
      <pc:sldChg chg="modSp ord modAnim">
        <pc:chgData name="晓鑫 蔡" userId="a2b597cf8d13e5c1" providerId="LiveId" clId="{FAE41531-F32F-4DEC-B7D9-55464FB6AE10}" dt="2019-03-16T05:54:46.817" v="1540"/>
        <pc:sldMkLst>
          <pc:docMk/>
          <pc:sldMk cId="0" sldId="424"/>
        </pc:sldMkLst>
        <pc:spChg chg="mod">
          <ac:chgData name="晓鑫 蔡" userId="a2b597cf8d13e5c1" providerId="LiveId" clId="{FAE41531-F32F-4DEC-B7D9-55464FB6AE10}" dt="2019-03-16T03:18:00.463" v="895" actId="1076"/>
          <ac:spMkLst>
            <pc:docMk/>
            <pc:sldMk cId="0" sldId="424"/>
            <ac:spMk id="14" creationId="{00000000-0000-0000-0000-000000000000}"/>
          </ac:spMkLst>
        </pc:spChg>
        <pc:spChg chg="mod">
          <ac:chgData name="晓鑫 蔡" userId="a2b597cf8d13e5c1" providerId="LiveId" clId="{FAE41531-F32F-4DEC-B7D9-55464FB6AE10}" dt="2019-03-16T03:17:47.200" v="893" actId="207"/>
          <ac:spMkLst>
            <pc:docMk/>
            <pc:sldMk cId="0" sldId="424"/>
            <ac:spMk id="15" creationId="{00000000-0000-0000-0000-000000000000}"/>
          </ac:spMkLst>
        </pc:spChg>
        <pc:spChg chg="mod">
          <ac:chgData name="晓鑫 蔡" userId="a2b597cf8d13e5c1" providerId="LiveId" clId="{FAE41531-F32F-4DEC-B7D9-55464FB6AE10}" dt="2019-03-16T03:18:10.305" v="896" actId="1076"/>
          <ac:spMkLst>
            <pc:docMk/>
            <pc:sldMk cId="0" sldId="424"/>
            <ac:spMk id="16" creationId="{00000000-0000-0000-0000-000000000000}"/>
          </ac:spMkLst>
        </pc:spChg>
        <pc:spChg chg="mod">
          <ac:chgData name="晓鑫 蔡" userId="a2b597cf8d13e5c1" providerId="LiveId" clId="{FAE41531-F32F-4DEC-B7D9-55464FB6AE10}" dt="2019-03-16T03:18:13.519" v="897" actId="1076"/>
          <ac:spMkLst>
            <pc:docMk/>
            <pc:sldMk cId="0" sldId="424"/>
            <ac:spMk id="17" creationId="{00000000-0000-0000-0000-000000000000}"/>
          </ac:spMkLst>
        </pc:spChg>
      </pc:sldChg>
      <pc:sldChg chg="ord">
        <pc:chgData name="晓鑫 蔡" userId="a2b597cf8d13e5c1" providerId="LiveId" clId="{FAE41531-F32F-4DEC-B7D9-55464FB6AE10}" dt="2019-03-16T13:55:46.032" v="6103"/>
        <pc:sldMkLst>
          <pc:docMk/>
          <pc:sldMk cId="0" sldId="426"/>
        </pc:sldMkLst>
      </pc:sldChg>
      <pc:sldChg chg="modSp add ord setBg modAnim">
        <pc:chgData name="晓鑫 蔡" userId="a2b597cf8d13e5c1" providerId="LiveId" clId="{FAE41531-F32F-4DEC-B7D9-55464FB6AE10}" dt="2019-03-16T05:54:46.817" v="1540"/>
        <pc:sldMkLst>
          <pc:docMk/>
          <pc:sldMk cId="69299398" sldId="429"/>
        </pc:sldMkLst>
        <pc:spChg chg="mod">
          <ac:chgData name="晓鑫 蔡" userId="a2b597cf8d13e5c1" providerId="LiveId" clId="{FAE41531-F32F-4DEC-B7D9-55464FB6AE10}" dt="2019-03-16T04:12:24.194" v="1409" actId="1076"/>
          <ac:spMkLst>
            <pc:docMk/>
            <pc:sldMk cId="69299398" sldId="429"/>
            <ac:spMk id="12" creationId="{00000000-0000-0000-0000-000000000000}"/>
          </ac:spMkLst>
        </pc:spChg>
        <pc:spChg chg="mod">
          <ac:chgData name="晓鑫 蔡" userId="a2b597cf8d13e5c1" providerId="LiveId" clId="{FAE41531-F32F-4DEC-B7D9-55464FB6AE10}" dt="2019-03-16T04:12:45.459" v="1419"/>
          <ac:spMkLst>
            <pc:docMk/>
            <pc:sldMk cId="69299398" sldId="429"/>
            <ac:spMk id="14" creationId="{00000000-0000-0000-0000-000000000000}"/>
          </ac:spMkLst>
        </pc:spChg>
        <pc:spChg chg="mod">
          <ac:chgData name="晓鑫 蔡" userId="a2b597cf8d13e5c1" providerId="LiveId" clId="{FAE41531-F32F-4DEC-B7D9-55464FB6AE10}" dt="2019-03-16T04:13:15.269" v="1421" actId="207"/>
          <ac:spMkLst>
            <pc:docMk/>
            <pc:sldMk cId="69299398" sldId="429"/>
            <ac:spMk id="15" creationId="{00000000-0000-0000-0000-000000000000}"/>
          </ac:spMkLst>
        </pc:spChg>
        <pc:spChg chg="mod">
          <ac:chgData name="晓鑫 蔡" userId="a2b597cf8d13e5c1" providerId="LiveId" clId="{FAE41531-F32F-4DEC-B7D9-55464FB6AE10}" dt="2019-03-16T04:13:31.146" v="1424" actId="1076"/>
          <ac:spMkLst>
            <pc:docMk/>
            <pc:sldMk cId="69299398" sldId="429"/>
            <ac:spMk id="16" creationId="{00000000-0000-0000-0000-000000000000}"/>
          </ac:spMkLst>
        </pc:spChg>
        <pc:spChg chg="mod">
          <ac:chgData name="晓鑫 蔡" userId="a2b597cf8d13e5c1" providerId="LiveId" clId="{FAE41531-F32F-4DEC-B7D9-55464FB6AE10}" dt="2019-03-16T04:13:26.177" v="1423" actId="1076"/>
          <ac:spMkLst>
            <pc:docMk/>
            <pc:sldMk cId="69299398" sldId="429"/>
            <ac:spMk id="17" creationId="{00000000-0000-0000-0000-000000000000}"/>
          </ac:spMkLst>
        </pc:spChg>
      </pc:sldChg>
      <pc:sldChg chg="modSp add modAnim">
        <pc:chgData name="晓鑫 蔡" userId="a2b597cf8d13e5c1" providerId="LiveId" clId="{FAE41531-F32F-4DEC-B7D9-55464FB6AE10}" dt="2019-03-16T06:08:36.181" v="1619" actId="14100"/>
        <pc:sldMkLst>
          <pc:docMk/>
          <pc:sldMk cId="3837023769" sldId="430"/>
        </pc:sldMkLst>
        <pc:spChg chg="mod">
          <ac:chgData name="晓鑫 蔡" userId="a2b597cf8d13e5c1" providerId="LiveId" clId="{FAE41531-F32F-4DEC-B7D9-55464FB6AE10}" dt="2019-03-16T06:08:36.181" v="1619" actId="14100"/>
          <ac:spMkLst>
            <pc:docMk/>
            <pc:sldMk cId="3837023769" sldId="430"/>
            <ac:spMk id="69" creationId="{00000000-0000-0000-0000-000000000000}"/>
          </ac:spMkLst>
        </pc:spChg>
      </pc:sldChg>
      <pc:sldChg chg="modSp add ord modAnim">
        <pc:chgData name="晓鑫 蔡" userId="a2b597cf8d13e5c1" providerId="LiveId" clId="{FAE41531-F32F-4DEC-B7D9-55464FB6AE10}" dt="2019-03-16T08:06:49.682" v="2821"/>
        <pc:sldMkLst>
          <pc:docMk/>
          <pc:sldMk cId="1511742911" sldId="432"/>
        </pc:sldMkLst>
        <pc:spChg chg="mod">
          <ac:chgData name="晓鑫 蔡" userId="a2b597cf8d13e5c1" providerId="LiveId" clId="{FAE41531-F32F-4DEC-B7D9-55464FB6AE10}" dt="2019-03-16T08:06:49.682" v="2821"/>
          <ac:spMkLst>
            <pc:docMk/>
            <pc:sldMk cId="1511742911" sldId="432"/>
            <ac:spMk id="14" creationId="{00000000-0000-0000-0000-000000000000}"/>
          </ac:spMkLst>
        </pc:spChg>
        <pc:spChg chg="mod">
          <ac:chgData name="晓鑫 蔡" userId="a2b597cf8d13e5c1" providerId="LiveId" clId="{FAE41531-F32F-4DEC-B7D9-55464FB6AE10}" dt="2019-03-16T08:05:33.911" v="2756" actId="14100"/>
          <ac:spMkLst>
            <pc:docMk/>
            <pc:sldMk cId="1511742911" sldId="432"/>
            <ac:spMk id="16" creationId="{00000000-0000-0000-0000-000000000000}"/>
          </ac:spMkLst>
        </pc:spChg>
        <pc:picChg chg="mod">
          <ac:chgData name="晓鑫 蔡" userId="a2b597cf8d13e5c1" providerId="LiveId" clId="{FAE41531-F32F-4DEC-B7D9-55464FB6AE10}" dt="2019-03-16T08:05:01.208" v="2699" actId="14826"/>
          <ac:picMkLst>
            <pc:docMk/>
            <pc:sldMk cId="1511742911" sldId="432"/>
            <ac:picMk id="7" creationId="{FCA93DB5-F2F7-479B-BFB9-A52FF009C88C}"/>
          </ac:picMkLst>
        </pc:picChg>
      </pc:sldChg>
      <pc:sldChg chg="addSp modSp add modAnim">
        <pc:chgData name="晓鑫 蔡" userId="a2b597cf8d13e5c1" providerId="LiveId" clId="{FAE41531-F32F-4DEC-B7D9-55464FB6AE10}" dt="2019-03-16T13:32:53.060" v="4405"/>
        <pc:sldMkLst>
          <pc:docMk/>
          <pc:sldMk cId="1972460637" sldId="433"/>
        </pc:sldMkLst>
        <pc:spChg chg="add mod">
          <ac:chgData name="晓鑫 蔡" userId="a2b597cf8d13e5c1" providerId="LiveId" clId="{FAE41531-F32F-4DEC-B7D9-55464FB6AE10}" dt="2019-03-16T13:18:55.867" v="4047" actId="207"/>
          <ac:spMkLst>
            <pc:docMk/>
            <pc:sldMk cId="1972460637" sldId="433"/>
            <ac:spMk id="2" creationId="{EAC3153B-529E-445A-AE08-792BD82060BF}"/>
          </ac:spMkLst>
        </pc:spChg>
        <pc:spChg chg="mod">
          <ac:chgData name="晓鑫 蔡" userId="a2b597cf8d13e5c1" providerId="LiveId" clId="{FAE41531-F32F-4DEC-B7D9-55464FB6AE10}" dt="2019-03-16T13:22:06.945" v="4291" actId="20577"/>
          <ac:spMkLst>
            <pc:docMk/>
            <pc:sldMk cId="1972460637" sldId="433"/>
            <ac:spMk id="6" creationId="{00000000-0000-0000-0000-000000000000}"/>
          </ac:spMkLst>
        </pc:spChg>
        <pc:spChg chg="add mod">
          <ac:chgData name="晓鑫 蔡" userId="a2b597cf8d13e5c1" providerId="LiveId" clId="{FAE41531-F32F-4DEC-B7D9-55464FB6AE10}" dt="2019-03-16T13:19:20.154" v="4053" actId="1076"/>
          <ac:spMkLst>
            <pc:docMk/>
            <pc:sldMk cId="1972460637" sldId="433"/>
            <ac:spMk id="11" creationId="{34602C4E-2B47-4693-B243-62AE0821E3D3}"/>
          </ac:spMkLst>
        </pc:spChg>
        <pc:picChg chg="mod">
          <ac:chgData name="晓鑫 蔡" userId="a2b597cf8d13e5c1" providerId="LiveId" clId="{FAE41531-F32F-4DEC-B7D9-55464FB6AE10}" dt="2019-03-16T13:15:30.462" v="4014" actId="14100"/>
          <ac:picMkLst>
            <pc:docMk/>
            <pc:sldMk cId="1972460637" sldId="433"/>
            <ac:picMk id="7" creationId="{386AF621-A394-40FC-B1E5-AAC4BB4F5917}"/>
          </ac:picMkLst>
        </pc:picChg>
        <pc:picChg chg="mod">
          <ac:chgData name="晓鑫 蔡" userId="a2b597cf8d13e5c1" providerId="LiveId" clId="{FAE41531-F32F-4DEC-B7D9-55464FB6AE10}" dt="2019-03-16T13:19:02.151" v="4050" actId="1076"/>
          <ac:picMkLst>
            <pc:docMk/>
            <pc:sldMk cId="1972460637" sldId="433"/>
            <ac:picMk id="9" creationId="{CE6D867F-65D2-41DA-8296-6B40BDF83B7B}"/>
          </ac:picMkLst>
        </pc:picChg>
      </pc:sldChg>
      <pc:sldChg chg="addSp delSp modSp add addAnim delAnim modAnim">
        <pc:chgData name="晓鑫 蔡" userId="a2b597cf8d13e5c1" providerId="LiveId" clId="{FAE41531-F32F-4DEC-B7D9-55464FB6AE10}" dt="2019-03-17T01:32:36.990" v="7547"/>
        <pc:sldMkLst>
          <pc:docMk/>
          <pc:sldMk cId="1669241005" sldId="434"/>
        </pc:sldMkLst>
        <pc:spChg chg="del">
          <ac:chgData name="晓鑫 蔡" userId="a2b597cf8d13e5c1" providerId="LiveId" clId="{FAE41531-F32F-4DEC-B7D9-55464FB6AE10}" dt="2019-03-16T14:01:18.995" v="6108" actId="478"/>
          <ac:spMkLst>
            <pc:docMk/>
            <pc:sldMk cId="1669241005" sldId="434"/>
            <ac:spMk id="2" creationId="{00000000-0000-0000-0000-000000000000}"/>
          </ac:spMkLst>
        </pc:spChg>
        <pc:spChg chg="add mod">
          <ac:chgData name="晓鑫 蔡" userId="a2b597cf8d13e5c1" providerId="LiveId" clId="{FAE41531-F32F-4DEC-B7D9-55464FB6AE10}" dt="2019-03-16T14:08:08.805" v="6235"/>
          <ac:spMkLst>
            <pc:docMk/>
            <pc:sldMk cId="1669241005" sldId="434"/>
            <ac:spMk id="3" creationId="{47CF9358-5396-4CA1-8C7A-F033FFEF696E}"/>
          </ac:spMkLst>
        </pc:spChg>
        <pc:spChg chg="del">
          <ac:chgData name="晓鑫 蔡" userId="a2b597cf8d13e5c1" providerId="LiveId" clId="{FAE41531-F32F-4DEC-B7D9-55464FB6AE10}" dt="2019-03-16T14:02:55.053" v="6160" actId="478"/>
          <ac:spMkLst>
            <pc:docMk/>
            <pc:sldMk cId="1669241005" sldId="434"/>
            <ac:spMk id="4" creationId="{00000000-0000-0000-0000-000000000000}"/>
          </ac:spMkLst>
        </pc:spChg>
        <pc:spChg chg="mod">
          <ac:chgData name="晓鑫 蔡" userId="a2b597cf8d13e5c1" providerId="LiveId" clId="{FAE41531-F32F-4DEC-B7D9-55464FB6AE10}" dt="2019-03-16T14:40:33.075" v="6615"/>
          <ac:spMkLst>
            <pc:docMk/>
            <pc:sldMk cId="1669241005" sldId="434"/>
            <ac:spMk id="10" creationId="{00000000-0000-0000-0000-000000000000}"/>
          </ac:spMkLst>
        </pc:spChg>
        <pc:spChg chg="add del">
          <ac:chgData name="晓鑫 蔡" userId="a2b597cf8d13e5c1" providerId="LiveId" clId="{FAE41531-F32F-4DEC-B7D9-55464FB6AE10}" dt="2019-03-16T14:01:15.987" v="6107" actId="478"/>
          <ac:spMkLst>
            <pc:docMk/>
            <pc:sldMk cId="1669241005" sldId="434"/>
            <ac:spMk id="11" creationId="{00000000-0000-0000-0000-000000000000}"/>
          </ac:spMkLst>
        </pc:spChg>
        <pc:spChg chg="add del mod">
          <ac:chgData name="晓鑫 蔡" userId="a2b597cf8d13e5c1" providerId="LiveId" clId="{FAE41531-F32F-4DEC-B7D9-55464FB6AE10}" dt="2019-03-16T14:05:14.773" v="6191" actId="478"/>
          <ac:spMkLst>
            <pc:docMk/>
            <pc:sldMk cId="1669241005" sldId="434"/>
            <ac:spMk id="13" creationId="{5BF76C2A-2293-4631-81B6-C3E0AC3EA2A3}"/>
          </ac:spMkLst>
        </pc:spChg>
        <pc:spChg chg="add del mod">
          <ac:chgData name="晓鑫 蔡" userId="a2b597cf8d13e5c1" providerId="LiveId" clId="{FAE41531-F32F-4DEC-B7D9-55464FB6AE10}" dt="2019-03-16T14:05:15.565" v="6192" actId="478"/>
          <ac:spMkLst>
            <pc:docMk/>
            <pc:sldMk cId="1669241005" sldId="434"/>
            <ac:spMk id="14" creationId="{33C6169C-75F6-474B-AF5F-9370143BF6F1}"/>
          </ac:spMkLst>
        </pc:spChg>
        <pc:spChg chg="add del mod">
          <ac:chgData name="晓鑫 蔡" userId="a2b597cf8d13e5c1" providerId="LiveId" clId="{FAE41531-F32F-4DEC-B7D9-55464FB6AE10}" dt="2019-03-16T14:05:16.043" v="6193" actId="478"/>
          <ac:spMkLst>
            <pc:docMk/>
            <pc:sldMk cId="1669241005" sldId="434"/>
            <ac:spMk id="15" creationId="{F4D0BE90-3599-4C82-AA36-FD3EFEB3F518}"/>
          </ac:spMkLst>
        </pc:spChg>
        <pc:spChg chg="add del mod">
          <ac:chgData name="晓鑫 蔡" userId="a2b597cf8d13e5c1" providerId="LiveId" clId="{FAE41531-F32F-4DEC-B7D9-55464FB6AE10}" dt="2019-03-16T14:05:16.567" v="6194" actId="478"/>
          <ac:spMkLst>
            <pc:docMk/>
            <pc:sldMk cId="1669241005" sldId="434"/>
            <ac:spMk id="16" creationId="{C3F1765B-B33C-402E-88B0-FA07F3A8ADF9}"/>
          </ac:spMkLst>
        </pc:spChg>
        <pc:spChg chg="add del mod">
          <ac:chgData name="晓鑫 蔡" userId="a2b597cf8d13e5c1" providerId="LiveId" clId="{FAE41531-F32F-4DEC-B7D9-55464FB6AE10}" dt="2019-03-16T14:05:17.145" v="6195" actId="478"/>
          <ac:spMkLst>
            <pc:docMk/>
            <pc:sldMk cId="1669241005" sldId="434"/>
            <ac:spMk id="17" creationId="{AE255D7A-8EBC-4AFF-B375-18145AA775BD}"/>
          </ac:spMkLst>
        </pc:spChg>
        <pc:spChg chg="add del mod">
          <ac:chgData name="晓鑫 蔡" userId="a2b597cf8d13e5c1" providerId="LiveId" clId="{FAE41531-F32F-4DEC-B7D9-55464FB6AE10}" dt="2019-03-16T14:05:17.528" v="6196" actId="478"/>
          <ac:spMkLst>
            <pc:docMk/>
            <pc:sldMk cId="1669241005" sldId="434"/>
            <ac:spMk id="18" creationId="{935DFE57-FFFA-4F9D-8236-7E1BD3F94272}"/>
          </ac:spMkLst>
        </pc:spChg>
        <pc:spChg chg="add del mod">
          <ac:chgData name="晓鑫 蔡" userId="a2b597cf8d13e5c1" providerId="LiveId" clId="{FAE41531-F32F-4DEC-B7D9-55464FB6AE10}" dt="2019-03-16T14:05:18.440" v="6197" actId="478"/>
          <ac:spMkLst>
            <pc:docMk/>
            <pc:sldMk cId="1669241005" sldId="434"/>
            <ac:spMk id="19" creationId="{61DB7A72-73F1-4A48-8C49-C8B0BA1930F1}"/>
          </ac:spMkLst>
        </pc:spChg>
        <pc:spChg chg="add del mod">
          <ac:chgData name="晓鑫 蔡" userId="a2b597cf8d13e5c1" providerId="LiveId" clId="{FAE41531-F32F-4DEC-B7D9-55464FB6AE10}" dt="2019-03-16T14:05:18.920" v="6198" actId="478"/>
          <ac:spMkLst>
            <pc:docMk/>
            <pc:sldMk cId="1669241005" sldId="434"/>
            <ac:spMk id="20" creationId="{8F81EEF7-426F-44CF-979D-0FB6C0163410}"/>
          </ac:spMkLst>
        </pc:spChg>
        <pc:spChg chg="add del mod">
          <ac:chgData name="晓鑫 蔡" userId="a2b597cf8d13e5c1" providerId="LiveId" clId="{FAE41531-F32F-4DEC-B7D9-55464FB6AE10}" dt="2019-03-16T14:05:19.584" v="6199" actId="478"/>
          <ac:spMkLst>
            <pc:docMk/>
            <pc:sldMk cId="1669241005" sldId="434"/>
            <ac:spMk id="21" creationId="{BD91B34D-BCB6-455C-988B-12C858CDDD66}"/>
          </ac:spMkLst>
        </pc:spChg>
        <pc:spChg chg="add del mod">
          <ac:chgData name="晓鑫 蔡" userId="a2b597cf8d13e5c1" providerId="LiveId" clId="{FAE41531-F32F-4DEC-B7D9-55464FB6AE10}" dt="2019-03-16T14:05:20.093" v="6200" actId="478"/>
          <ac:spMkLst>
            <pc:docMk/>
            <pc:sldMk cId="1669241005" sldId="434"/>
            <ac:spMk id="22" creationId="{47495956-EEDE-40F3-80ED-E8AAAEF30AC4}"/>
          </ac:spMkLst>
        </pc:spChg>
        <pc:spChg chg="add del mod">
          <ac:chgData name="晓鑫 蔡" userId="a2b597cf8d13e5c1" providerId="LiveId" clId="{FAE41531-F32F-4DEC-B7D9-55464FB6AE10}" dt="2019-03-16T14:05:27.017" v="6205" actId="478"/>
          <ac:spMkLst>
            <pc:docMk/>
            <pc:sldMk cId="1669241005" sldId="434"/>
            <ac:spMk id="23" creationId="{EE871936-489C-4DD9-83D9-88334A2B31BA}"/>
          </ac:spMkLst>
        </pc:spChg>
        <pc:spChg chg="add mod">
          <ac:chgData name="晓鑫 蔡" userId="a2b597cf8d13e5c1" providerId="LiveId" clId="{FAE41531-F32F-4DEC-B7D9-55464FB6AE10}" dt="2019-03-16T14:25:41.757" v="6326" actId="1076"/>
          <ac:spMkLst>
            <pc:docMk/>
            <pc:sldMk cId="1669241005" sldId="434"/>
            <ac:spMk id="24" creationId="{CC0E4CD4-C8E9-4795-A7D4-3E6DBF92F648}"/>
          </ac:spMkLst>
        </pc:spChg>
        <pc:spChg chg="add mod">
          <ac:chgData name="晓鑫 蔡" userId="a2b597cf8d13e5c1" providerId="LiveId" clId="{FAE41531-F32F-4DEC-B7D9-55464FB6AE10}" dt="2019-03-16T14:08:24.800" v="6239"/>
          <ac:spMkLst>
            <pc:docMk/>
            <pc:sldMk cId="1669241005" sldId="434"/>
            <ac:spMk id="25" creationId="{3FDB2A74-A9DA-4722-8722-F5CACCDA9849}"/>
          </ac:spMkLst>
        </pc:spChg>
        <pc:spChg chg="add mod">
          <ac:chgData name="晓鑫 蔡" userId="a2b597cf8d13e5c1" providerId="LiveId" clId="{FAE41531-F32F-4DEC-B7D9-55464FB6AE10}" dt="2019-03-16T14:08:29.522" v="6241"/>
          <ac:spMkLst>
            <pc:docMk/>
            <pc:sldMk cId="1669241005" sldId="434"/>
            <ac:spMk id="26" creationId="{FB00A683-EC87-4FE5-A8AA-8BEAD763AB70}"/>
          </ac:spMkLst>
        </pc:spChg>
        <pc:spChg chg="add mod">
          <ac:chgData name="晓鑫 蔡" userId="a2b597cf8d13e5c1" providerId="LiveId" clId="{FAE41531-F32F-4DEC-B7D9-55464FB6AE10}" dt="2019-03-16T14:08:37.732" v="6243"/>
          <ac:spMkLst>
            <pc:docMk/>
            <pc:sldMk cId="1669241005" sldId="434"/>
            <ac:spMk id="27" creationId="{0F7E27E4-738E-4C0D-8684-6ED951C81286}"/>
          </ac:spMkLst>
        </pc:spChg>
        <pc:spChg chg="add mod">
          <ac:chgData name="晓鑫 蔡" userId="a2b597cf8d13e5c1" providerId="LiveId" clId="{FAE41531-F32F-4DEC-B7D9-55464FB6AE10}" dt="2019-03-16T14:08:43.359" v="6247"/>
          <ac:spMkLst>
            <pc:docMk/>
            <pc:sldMk cId="1669241005" sldId="434"/>
            <ac:spMk id="28" creationId="{04AED82C-5361-4F9B-8D6D-AC3F7F8E6982}"/>
          </ac:spMkLst>
        </pc:spChg>
        <pc:spChg chg="add mod">
          <ac:chgData name="晓鑫 蔡" userId="a2b597cf8d13e5c1" providerId="LiveId" clId="{FAE41531-F32F-4DEC-B7D9-55464FB6AE10}" dt="2019-03-16T14:08:58.104" v="6249"/>
          <ac:spMkLst>
            <pc:docMk/>
            <pc:sldMk cId="1669241005" sldId="434"/>
            <ac:spMk id="29" creationId="{AE14DEBB-CD9E-4E34-9874-E0F347B84A22}"/>
          </ac:spMkLst>
        </pc:spChg>
        <pc:spChg chg="add mod">
          <ac:chgData name="晓鑫 蔡" userId="a2b597cf8d13e5c1" providerId="LiveId" clId="{FAE41531-F32F-4DEC-B7D9-55464FB6AE10}" dt="2019-03-16T14:06:33.021" v="6221" actId="14100"/>
          <ac:spMkLst>
            <pc:docMk/>
            <pc:sldMk cId="1669241005" sldId="434"/>
            <ac:spMk id="30" creationId="{93B39CD1-3443-4039-B546-6561784678E3}"/>
          </ac:spMkLst>
        </pc:spChg>
        <pc:spChg chg="add mod">
          <ac:chgData name="晓鑫 蔡" userId="a2b597cf8d13e5c1" providerId="LiveId" clId="{FAE41531-F32F-4DEC-B7D9-55464FB6AE10}" dt="2019-03-16T14:07:44.244" v="6233" actId="1076"/>
          <ac:spMkLst>
            <pc:docMk/>
            <pc:sldMk cId="1669241005" sldId="434"/>
            <ac:spMk id="31" creationId="{12577AEC-109D-46DB-9304-BD2B7DEFF68F}"/>
          </ac:spMkLst>
        </pc:spChg>
        <pc:spChg chg="add mod">
          <ac:chgData name="晓鑫 蔡" userId="a2b597cf8d13e5c1" providerId="LiveId" clId="{FAE41531-F32F-4DEC-B7D9-55464FB6AE10}" dt="2019-03-17T01:31:00.304" v="7511" actId="1076"/>
          <ac:spMkLst>
            <pc:docMk/>
            <pc:sldMk cId="1669241005" sldId="434"/>
            <ac:spMk id="32" creationId="{E6C4C1B4-AFEB-484A-8FC9-134A6DF72A13}"/>
          </ac:spMkLst>
        </pc:spChg>
        <pc:spChg chg="add mod ord">
          <ac:chgData name="晓鑫 蔡" userId="a2b597cf8d13e5c1" providerId="LiveId" clId="{FAE41531-F32F-4DEC-B7D9-55464FB6AE10}" dt="2019-03-17T01:31:22.033" v="7514" actId="1076"/>
          <ac:spMkLst>
            <pc:docMk/>
            <pc:sldMk cId="1669241005" sldId="434"/>
            <ac:spMk id="33" creationId="{D1C953D5-BC75-41A8-B43B-941DD18766E0}"/>
          </ac:spMkLst>
        </pc:spChg>
        <pc:spChg chg="add mod">
          <ac:chgData name="晓鑫 蔡" userId="a2b597cf8d13e5c1" providerId="LiveId" clId="{FAE41531-F32F-4DEC-B7D9-55464FB6AE10}" dt="2019-03-17T01:31:37.802" v="7518" actId="1076"/>
          <ac:spMkLst>
            <pc:docMk/>
            <pc:sldMk cId="1669241005" sldId="434"/>
            <ac:spMk id="36" creationId="{7F6789A4-68F5-4C6B-9409-FA7C1618C4DA}"/>
          </ac:spMkLst>
        </pc:spChg>
        <pc:spChg chg="add mod">
          <ac:chgData name="晓鑫 蔡" userId="a2b597cf8d13e5c1" providerId="LiveId" clId="{FAE41531-F32F-4DEC-B7D9-55464FB6AE10}" dt="2019-03-17T01:31:33.811" v="7517" actId="1076"/>
          <ac:spMkLst>
            <pc:docMk/>
            <pc:sldMk cId="1669241005" sldId="434"/>
            <ac:spMk id="37" creationId="{58264FEB-FC08-4294-8296-6B04E8E839D0}"/>
          </ac:spMkLst>
        </pc:spChg>
        <pc:grpChg chg="del">
          <ac:chgData name="晓鑫 蔡" userId="a2b597cf8d13e5c1" providerId="LiveId" clId="{FAE41531-F32F-4DEC-B7D9-55464FB6AE10}" dt="2019-03-16T14:02:56.326" v="6161" actId="478"/>
          <ac:grpSpMkLst>
            <pc:docMk/>
            <pc:sldMk cId="1669241005" sldId="434"/>
            <ac:grpSpMk id="5" creationId="{00000000-0000-0000-0000-000000000000}"/>
          </ac:grpSpMkLst>
        </pc:grpChg>
        <pc:picChg chg="add mod">
          <ac:chgData name="晓鑫 蔡" userId="a2b597cf8d13e5c1" providerId="LiveId" clId="{FAE41531-F32F-4DEC-B7D9-55464FB6AE10}" dt="2019-03-16T14:01:40.581" v="6118" actId="1076"/>
          <ac:picMkLst>
            <pc:docMk/>
            <pc:sldMk cId="1669241005" sldId="434"/>
            <ac:picMk id="12" creationId="{93056CE2-DB00-4EE5-B9CC-BA576EE816AC}"/>
          </ac:picMkLst>
        </pc:picChg>
        <pc:picChg chg="add mod">
          <ac:chgData name="晓鑫 蔡" userId="a2b597cf8d13e5c1" providerId="LiveId" clId="{FAE41531-F32F-4DEC-B7D9-55464FB6AE10}" dt="2019-03-17T01:31:26.411" v="7515" actId="1076"/>
          <ac:picMkLst>
            <pc:docMk/>
            <pc:sldMk cId="1669241005" sldId="434"/>
            <ac:picMk id="34" creationId="{18379AF8-AEAE-4810-B75B-3FBC6FF156B3}"/>
          </ac:picMkLst>
        </pc:picChg>
        <pc:picChg chg="add mod">
          <ac:chgData name="晓鑫 蔡" userId="a2b597cf8d13e5c1" providerId="LiveId" clId="{FAE41531-F32F-4DEC-B7D9-55464FB6AE10}" dt="2019-03-17T01:31:30.267" v="7516" actId="1076"/>
          <ac:picMkLst>
            <pc:docMk/>
            <pc:sldMk cId="1669241005" sldId="434"/>
            <ac:picMk id="35" creationId="{118B0E07-8046-4AEE-AF59-A56255D408C2}"/>
          </ac:picMkLst>
        </pc:picChg>
      </pc:sldChg>
      <pc:sldChg chg="addSp delSp modSp add addAnim delAnim modAnim">
        <pc:chgData name="晓鑫 蔡" userId="a2b597cf8d13e5c1" providerId="LiveId" clId="{FAE41531-F32F-4DEC-B7D9-55464FB6AE10}" dt="2019-03-16T15:28:02.184" v="6969"/>
        <pc:sldMkLst>
          <pc:docMk/>
          <pc:sldMk cId="2627123638" sldId="436"/>
        </pc:sldMkLst>
        <pc:spChg chg="add del mod">
          <ac:chgData name="晓鑫 蔡" userId="a2b597cf8d13e5c1" providerId="LiveId" clId="{FAE41531-F32F-4DEC-B7D9-55464FB6AE10}" dt="2019-03-16T14:46:00.010" v="6699" actId="478"/>
          <ac:spMkLst>
            <pc:docMk/>
            <pc:sldMk cId="2627123638" sldId="436"/>
            <ac:spMk id="4" creationId="{46B50BB4-5D91-4277-9D59-8CCDFB1474E7}"/>
          </ac:spMkLst>
        </pc:spChg>
        <pc:spChg chg="add mod">
          <ac:chgData name="晓鑫 蔡" userId="a2b597cf8d13e5c1" providerId="LiveId" clId="{FAE41531-F32F-4DEC-B7D9-55464FB6AE10}" dt="2019-03-16T14:50:15.473" v="6745"/>
          <ac:spMkLst>
            <pc:docMk/>
            <pc:sldMk cId="2627123638" sldId="436"/>
            <ac:spMk id="5" creationId="{71723240-0B45-459A-9E5A-FEEB82935F64}"/>
          </ac:spMkLst>
        </pc:spChg>
        <pc:spChg chg="add del mod">
          <ac:chgData name="晓鑫 蔡" userId="a2b597cf8d13e5c1" providerId="LiveId" clId="{FAE41531-F32F-4DEC-B7D9-55464FB6AE10}" dt="2019-03-16T14:42:17.433" v="6693" actId="478"/>
          <ac:spMkLst>
            <pc:docMk/>
            <pc:sldMk cId="2627123638" sldId="436"/>
            <ac:spMk id="6" creationId="{00000000-0000-0000-0000-000000000000}"/>
          </ac:spMkLst>
        </pc:spChg>
        <pc:spChg chg="del">
          <ac:chgData name="晓鑫 蔡" userId="a2b597cf8d13e5c1" providerId="LiveId" clId="{FAE41531-F32F-4DEC-B7D9-55464FB6AE10}" dt="2019-03-16T14:45:25.449" v="6695" actId="478"/>
          <ac:spMkLst>
            <pc:docMk/>
            <pc:sldMk cId="2627123638" sldId="436"/>
            <ac:spMk id="7" creationId="{00000000-0000-0000-0000-000000000000}"/>
          </ac:spMkLst>
        </pc:spChg>
        <pc:spChg chg="mod">
          <ac:chgData name="晓鑫 蔡" userId="a2b597cf8d13e5c1" providerId="LiveId" clId="{FAE41531-F32F-4DEC-B7D9-55464FB6AE10}" dt="2019-03-16T14:41:28.815" v="6683" actId="20577"/>
          <ac:spMkLst>
            <pc:docMk/>
            <pc:sldMk cId="2627123638" sldId="436"/>
            <ac:spMk id="10" creationId="{00000000-0000-0000-0000-000000000000}"/>
          </ac:spMkLst>
        </pc:spChg>
        <pc:spChg chg="add mod">
          <ac:chgData name="晓鑫 蔡" userId="a2b597cf8d13e5c1" providerId="LiveId" clId="{FAE41531-F32F-4DEC-B7D9-55464FB6AE10}" dt="2019-03-16T14:50:12.994" v="6743"/>
          <ac:spMkLst>
            <pc:docMk/>
            <pc:sldMk cId="2627123638" sldId="436"/>
            <ac:spMk id="13" creationId="{1D5833B7-26C6-43F8-8107-6789BC57FEF8}"/>
          </ac:spMkLst>
        </pc:spChg>
        <pc:spChg chg="add mod">
          <ac:chgData name="晓鑫 蔡" userId="a2b597cf8d13e5c1" providerId="LiveId" clId="{FAE41531-F32F-4DEC-B7D9-55464FB6AE10}" dt="2019-03-16T14:56:03.405" v="6808" actId="1076"/>
          <ac:spMkLst>
            <pc:docMk/>
            <pc:sldMk cId="2627123638" sldId="436"/>
            <ac:spMk id="14" creationId="{18F1C165-4053-4FB7-9FCE-B3B63E227999}"/>
          </ac:spMkLst>
        </pc:spChg>
        <pc:spChg chg="add mod">
          <ac:chgData name="晓鑫 蔡" userId="a2b597cf8d13e5c1" providerId="LiveId" clId="{FAE41531-F32F-4DEC-B7D9-55464FB6AE10}" dt="2019-03-16T14:50:06.424" v="6739"/>
          <ac:spMkLst>
            <pc:docMk/>
            <pc:sldMk cId="2627123638" sldId="436"/>
            <ac:spMk id="15" creationId="{77ADB03C-98F0-46DE-AA96-023BAE0530B3}"/>
          </ac:spMkLst>
        </pc:spChg>
        <pc:spChg chg="add mod">
          <ac:chgData name="晓鑫 蔡" userId="a2b597cf8d13e5c1" providerId="LiveId" clId="{FAE41531-F32F-4DEC-B7D9-55464FB6AE10}" dt="2019-03-16T15:09:08.233" v="6894" actId="1076"/>
          <ac:spMkLst>
            <pc:docMk/>
            <pc:sldMk cId="2627123638" sldId="436"/>
            <ac:spMk id="16" creationId="{76CA178F-694A-4195-B611-614093C5F9F9}"/>
          </ac:spMkLst>
        </pc:spChg>
        <pc:spChg chg="add del mod">
          <ac:chgData name="晓鑫 蔡" userId="a2b597cf8d13e5c1" providerId="LiveId" clId="{FAE41531-F32F-4DEC-B7D9-55464FB6AE10}" dt="2019-03-16T14:48:22.105" v="6726" actId="478"/>
          <ac:spMkLst>
            <pc:docMk/>
            <pc:sldMk cId="2627123638" sldId="436"/>
            <ac:spMk id="17" creationId="{2CD639D6-20CC-40DC-BAB2-C4B3969716DF}"/>
          </ac:spMkLst>
        </pc:spChg>
        <pc:grpChg chg="mod">
          <ac:chgData name="晓鑫 蔡" userId="a2b597cf8d13e5c1" providerId="LiveId" clId="{FAE41531-F32F-4DEC-B7D9-55464FB6AE10}" dt="2019-03-16T14:43:03.275" v="6694" actId="207"/>
          <ac:grpSpMkLst>
            <pc:docMk/>
            <pc:sldMk cId="2627123638" sldId="436"/>
            <ac:grpSpMk id="8" creationId="{00000000-0000-0000-0000-000000000000}"/>
          </ac:grpSpMkLst>
        </pc:grpChg>
        <pc:picChg chg="add mod ord">
          <ac:chgData name="晓鑫 蔡" userId="a2b597cf8d13e5c1" providerId="LiveId" clId="{FAE41531-F32F-4DEC-B7D9-55464FB6AE10}" dt="2019-03-16T14:42:15.988" v="6692" actId="167"/>
          <ac:picMkLst>
            <pc:docMk/>
            <pc:sldMk cId="2627123638" sldId="436"/>
            <ac:picMk id="3" creationId="{744103AA-4172-41E2-B351-F8C4B1BBD3C9}"/>
          </ac:picMkLst>
        </pc:picChg>
        <pc:picChg chg="add del mod">
          <ac:chgData name="晓鑫 蔡" userId="a2b597cf8d13e5c1" providerId="LiveId" clId="{FAE41531-F32F-4DEC-B7D9-55464FB6AE10}" dt="2019-03-16T14:46:40.905" v="6705"/>
          <ac:picMkLst>
            <pc:docMk/>
            <pc:sldMk cId="2627123638" sldId="436"/>
            <ac:picMk id="12" creationId="{00E38CEE-149E-4707-ACD4-2E5FACFED099}"/>
          </ac:picMkLst>
        </pc:picChg>
      </pc:sldChg>
      <pc:sldChg chg="addSp delSp modSp add addAnim delAnim modAnim">
        <pc:chgData name="晓鑫 蔡" userId="a2b597cf8d13e5c1" providerId="LiveId" clId="{FAE41531-F32F-4DEC-B7D9-55464FB6AE10}" dt="2019-03-16T16:07:34.896" v="7331" actId="1076"/>
        <pc:sldMkLst>
          <pc:docMk/>
          <pc:sldMk cId="708334587" sldId="437"/>
        </pc:sldMkLst>
        <pc:spChg chg="add del mod">
          <ac:chgData name="晓鑫 蔡" userId="a2b597cf8d13e5c1" providerId="LiveId" clId="{FAE41531-F32F-4DEC-B7D9-55464FB6AE10}" dt="2019-03-16T15:38:23.695" v="7046" actId="478"/>
          <ac:spMkLst>
            <pc:docMk/>
            <pc:sldMk cId="708334587" sldId="437"/>
            <ac:spMk id="2" creationId="{EF1F4A20-3701-4AC3-9FFB-1E12C05E273A}"/>
          </ac:spMkLst>
        </pc:spChg>
        <pc:spChg chg="del">
          <ac:chgData name="晓鑫 蔡" userId="a2b597cf8d13e5c1" providerId="LiveId" clId="{FAE41531-F32F-4DEC-B7D9-55464FB6AE10}" dt="2019-03-16T15:32:24.279" v="6981" actId="478"/>
          <ac:spMkLst>
            <pc:docMk/>
            <pc:sldMk cId="708334587" sldId="437"/>
            <ac:spMk id="14" creationId="{00000000-0000-0000-0000-000000000000}"/>
          </ac:spMkLst>
        </pc:spChg>
        <pc:spChg chg="del">
          <ac:chgData name="晓鑫 蔡" userId="a2b597cf8d13e5c1" providerId="LiveId" clId="{FAE41531-F32F-4DEC-B7D9-55464FB6AE10}" dt="2019-03-16T15:32:24.279" v="6981" actId="478"/>
          <ac:spMkLst>
            <pc:docMk/>
            <pc:sldMk cId="708334587" sldId="437"/>
            <ac:spMk id="15" creationId="{00000000-0000-0000-0000-000000000000}"/>
          </ac:spMkLst>
        </pc:spChg>
        <pc:spChg chg="add del">
          <ac:chgData name="晓鑫 蔡" userId="a2b597cf8d13e5c1" providerId="LiveId" clId="{FAE41531-F32F-4DEC-B7D9-55464FB6AE10}" dt="2019-03-16T15:32:13.348" v="6979" actId="478"/>
          <ac:spMkLst>
            <pc:docMk/>
            <pc:sldMk cId="708334587" sldId="437"/>
            <ac:spMk id="16" creationId="{00000000-0000-0000-0000-000000000000}"/>
          </ac:spMkLst>
        </pc:spChg>
        <pc:spChg chg="del">
          <ac:chgData name="晓鑫 蔡" userId="a2b597cf8d13e5c1" providerId="LiveId" clId="{FAE41531-F32F-4DEC-B7D9-55464FB6AE10}" dt="2019-03-16T15:32:19.665" v="6980" actId="478"/>
          <ac:spMkLst>
            <pc:docMk/>
            <pc:sldMk cId="708334587" sldId="437"/>
            <ac:spMk id="17" creationId="{00000000-0000-0000-0000-000000000000}"/>
          </ac:spMkLst>
        </pc:spChg>
        <pc:spChg chg="del">
          <ac:chgData name="晓鑫 蔡" userId="a2b597cf8d13e5c1" providerId="LiveId" clId="{FAE41531-F32F-4DEC-B7D9-55464FB6AE10}" dt="2019-03-16T15:32:31.778" v="6985" actId="478"/>
          <ac:spMkLst>
            <pc:docMk/>
            <pc:sldMk cId="708334587" sldId="437"/>
            <ac:spMk id="18" creationId="{00000000-0000-0000-0000-000000000000}"/>
          </ac:spMkLst>
        </pc:spChg>
        <pc:spChg chg="del">
          <ac:chgData name="晓鑫 蔡" userId="a2b597cf8d13e5c1" providerId="LiveId" clId="{FAE41531-F32F-4DEC-B7D9-55464FB6AE10}" dt="2019-03-16T15:32:19.665" v="6980" actId="478"/>
          <ac:spMkLst>
            <pc:docMk/>
            <pc:sldMk cId="708334587" sldId="437"/>
            <ac:spMk id="19" creationId="{00000000-0000-0000-0000-000000000000}"/>
          </ac:spMkLst>
        </pc:spChg>
        <pc:spChg chg="del">
          <ac:chgData name="晓鑫 蔡" userId="a2b597cf8d13e5c1" providerId="LiveId" clId="{FAE41531-F32F-4DEC-B7D9-55464FB6AE10}" dt="2019-03-16T15:32:29.930" v="6984" actId="478"/>
          <ac:spMkLst>
            <pc:docMk/>
            <pc:sldMk cId="708334587" sldId="437"/>
            <ac:spMk id="20" creationId="{00000000-0000-0000-0000-000000000000}"/>
          </ac:spMkLst>
        </pc:spChg>
        <pc:spChg chg="del">
          <ac:chgData name="晓鑫 蔡" userId="a2b597cf8d13e5c1" providerId="LiveId" clId="{FAE41531-F32F-4DEC-B7D9-55464FB6AE10}" dt="2019-03-16T15:32:34.835" v="6987" actId="478"/>
          <ac:spMkLst>
            <pc:docMk/>
            <pc:sldMk cId="708334587" sldId="437"/>
            <ac:spMk id="21" creationId="{00000000-0000-0000-0000-000000000000}"/>
          </ac:spMkLst>
        </pc:spChg>
        <pc:spChg chg="del mod">
          <ac:chgData name="晓鑫 蔡" userId="a2b597cf8d13e5c1" providerId="LiveId" clId="{FAE41531-F32F-4DEC-B7D9-55464FB6AE10}" dt="2019-03-16T15:32:28.403" v="6983" actId="478"/>
          <ac:spMkLst>
            <pc:docMk/>
            <pc:sldMk cId="708334587" sldId="437"/>
            <ac:spMk id="22" creationId="{00000000-0000-0000-0000-000000000000}"/>
          </ac:spMkLst>
        </pc:spChg>
        <pc:spChg chg="del">
          <ac:chgData name="晓鑫 蔡" userId="a2b597cf8d13e5c1" providerId="LiveId" clId="{FAE41531-F32F-4DEC-B7D9-55464FB6AE10}" dt="2019-03-16T15:32:19.665" v="6980" actId="478"/>
          <ac:spMkLst>
            <pc:docMk/>
            <pc:sldMk cId="708334587" sldId="437"/>
            <ac:spMk id="23" creationId="{00000000-0000-0000-0000-000000000000}"/>
          </ac:spMkLst>
        </pc:spChg>
        <pc:spChg chg="del">
          <ac:chgData name="晓鑫 蔡" userId="a2b597cf8d13e5c1" providerId="LiveId" clId="{FAE41531-F32F-4DEC-B7D9-55464FB6AE10}" dt="2019-03-16T15:32:19.665" v="6980" actId="478"/>
          <ac:spMkLst>
            <pc:docMk/>
            <pc:sldMk cId="708334587" sldId="437"/>
            <ac:spMk id="24" creationId="{00000000-0000-0000-0000-000000000000}"/>
          </ac:spMkLst>
        </pc:spChg>
        <pc:spChg chg="del">
          <ac:chgData name="晓鑫 蔡" userId="a2b597cf8d13e5c1" providerId="LiveId" clId="{FAE41531-F32F-4DEC-B7D9-55464FB6AE10}" dt="2019-03-16T15:32:33.499" v="6986" actId="478"/>
          <ac:spMkLst>
            <pc:docMk/>
            <pc:sldMk cId="708334587" sldId="437"/>
            <ac:spMk id="25" creationId="{00000000-0000-0000-0000-000000000000}"/>
          </ac:spMkLst>
        </pc:spChg>
        <pc:spChg chg="mod">
          <ac:chgData name="晓鑫 蔡" userId="a2b597cf8d13e5c1" providerId="LiveId" clId="{FAE41531-F32F-4DEC-B7D9-55464FB6AE10}" dt="2019-03-16T15:33:01.676" v="7036" actId="1076"/>
          <ac:spMkLst>
            <pc:docMk/>
            <pc:sldMk cId="708334587" sldId="437"/>
            <ac:spMk id="26" creationId="{00000000-0000-0000-0000-000000000000}"/>
          </ac:spMkLst>
        </pc:spChg>
        <pc:spChg chg="add del mod">
          <ac:chgData name="晓鑫 蔡" userId="a2b597cf8d13e5c1" providerId="LiveId" clId="{FAE41531-F32F-4DEC-B7D9-55464FB6AE10}" dt="2019-03-16T15:38:42.987" v="7055" actId="478"/>
          <ac:spMkLst>
            <pc:docMk/>
            <pc:sldMk cId="708334587" sldId="437"/>
            <ac:spMk id="27" creationId="{86F12BC7-00EE-4303-B495-BD4453FE24CB}"/>
          </ac:spMkLst>
        </pc:spChg>
        <pc:graphicFrameChg chg="add del mod modGraphic">
          <ac:chgData name="晓鑫 蔡" userId="a2b597cf8d13e5c1" providerId="LiveId" clId="{FAE41531-F32F-4DEC-B7D9-55464FB6AE10}" dt="2019-03-16T15:40:23.243" v="7088" actId="207"/>
          <ac:graphicFrameMkLst>
            <pc:docMk/>
            <pc:sldMk cId="708334587" sldId="437"/>
            <ac:graphicFrameMk id="3" creationId="{DA28E272-CD34-459E-9357-281765DE0471}"/>
          </ac:graphicFrameMkLst>
        </pc:graphicFrameChg>
        <pc:graphicFrameChg chg="add del">
          <ac:chgData name="晓鑫 蔡" userId="a2b597cf8d13e5c1" providerId="LiveId" clId="{FAE41531-F32F-4DEC-B7D9-55464FB6AE10}" dt="2019-03-16T15:38:56.697" v="7061"/>
          <ac:graphicFrameMkLst>
            <pc:docMk/>
            <pc:sldMk cId="708334587" sldId="437"/>
            <ac:graphicFrameMk id="4" creationId="{D5FAAE89-44E0-4A85-9CD7-2D42EB7F41A4}"/>
          </ac:graphicFrameMkLst>
        </pc:graphicFrameChg>
        <pc:graphicFrameChg chg="add mod modGraphic">
          <ac:chgData name="晓鑫 蔡" userId="a2b597cf8d13e5c1" providerId="LiveId" clId="{FAE41531-F32F-4DEC-B7D9-55464FB6AE10}" dt="2019-03-16T15:50:25.347" v="7175" actId="122"/>
          <ac:graphicFrameMkLst>
            <pc:docMk/>
            <pc:sldMk cId="708334587" sldId="437"/>
            <ac:graphicFrameMk id="11" creationId="{10C5C2E0-C01B-40CA-9894-FD1F5FE25C97}"/>
          </ac:graphicFrameMkLst>
        </pc:graphicFrameChg>
        <pc:graphicFrameChg chg="add mod modGraphic">
          <ac:chgData name="晓鑫 蔡" userId="a2b597cf8d13e5c1" providerId="LiveId" clId="{FAE41531-F32F-4DEC-B7D9-55464FB6AE10}" dt="2019-03-16T15:51:56.552" v="7195" actId="1076"/>
          <ac:graphicFrameMkLst>
            <pc:docMk/>
            <pc:sldMk cId="708334587" sldId="437"/>
            <ac:graphicFrameMk id="12" creationId="{8B7F6AE3-6419-43B4-BEBF-31954156B8DD}"/>
          </ac:graphicFrameMkLst>
        </pc:graphicFrameChg>
        <pc:graphicFrameChg chg="add mod modGraphic">
          <ac:chgData name="晓鑫 蔡" userId="a2b597cf8d13e5c1" providerId="LiveId" clId="{FAE41531-F32F-4DEC-B7D9-55464FB6AE10}" dt="2019-03-16T15:42:33.547" v="7100" actId="207"/>
          <ac:graphicFrameMkLst>
            <pc:docMk/>
            <pc:sldMk cId="708334587" sldId="437"/>
            <ac:graphicFrameMk id="28" creationId="{45BF8459-EE14-48BA-BB65-CDF87B59E199}"/>
          </ac:graphicFrameMkLst>
        </pc:graphicFrameChg>
        <pc:graphicFrameChg chg="add mod modGraphic">
          <ac:chgData name="晓鑫 蔡" userId="a2b597cf8d13e5c1" providerId="LiveId" clId="{FAE41531-F32F-4DEC-B7D9-55464FB6AE10}" dt="2019-03-16T15:42:25.586" v="7099" actId="207"/>
          <ac:graphicFrameMkLst>
            <pc:docMk/>
            <pc:sldMk cId="708334587" sldId="437"/>
            <ac:graphicFrameMk id="29" creationId="{AEBCDD53-E944-43F9-8FF7-A4056ADC81C8}"/>
          </ac:graphicFrameMkLst>
        </pc:graphicFrameChg>
        <pc:graphicFrameChg chg="add mod modGraphic">
          <ac:chgData name="晓鑫 蔡" userId="a2b597cf8d13e5c1" providerId="LiveId" clId="{FAE41531-F32F-4DEC-B7D9-55464FB6AE10}" dt="2019-03-16T15:50:45.595" v="7179" actId="122"/>
          <ac:graphicFrameMkLst>
            <pc:docMk/>
            <pc:sldMk cId="708334587" sldId="437"/>
            <ac:graphicFrameMk id="30" creationId="{55930E94-4E86-4F04-9342-9409F7C1522E}"/>
          </ac:graphicFrameMkLst>
        </pc:graphicFrameChg>
        <pc:graphicFrameChg chg="add mod modGraphic">
          <ac:chgData name="晓鑫 蔡" userId="a2b597cf8d13e5c1" providerId="LiveId" clId="{FAE41531-F32F-4DEC-B7D9-55464FB6AE10}" dt="2019-03-16T15:50:28.346" v="7176" actId="122"/>
          <ac:graphicFrameMkLst>
            <pc:docMk/>
            <pc:sldMk cId="708334587" sldId="437"/>
            <ac:graphicFrameMk id="31" creationId="{68208A05-527F-4539-9799-78145211BE44}"/>
          </ac:graphicFrameMkLst>
        </pc:graphicFrameChg>
        <pc:graphicFrameChg chg="add del mod">
          <ac:chgData name="晓鑫 蔡" userId="a2b597cf8d13e5c1" providerId="LiveId" clId="{FAE41531-F32F-4DEC-B7D9-55464FB6AE10}" dt="2019-03-16T15:47:38.845" v="7143" actId="478"/>
          <ac:graphicFrameMkLst>
            <pc:docMk/>
            <pc:sldMk cId="708334587" sldId="437"/>
            <ac:graphicFrameMk id="32" creationId="{6CFF2CBE-C428-49FA-BFF9-38AF69B34A9F}"/>
          </ac:graphicFrameMkLst>
        </pc:graphicFrameChg>
        <pc:graphicFrameChg chg="add mod modGraphic">
          <ac:chgData name="晓鑫 蔡" userId="a2b597cf8d13e5c1" providerId="LiveId" clId="{FAE41531-F32F-4DEC-B7D9-55464FB6AE10}" dt="2019-03-16T15:50:41.898" v="7178" actId="122"/>
          <ac:graphicFrameMkLst>
            <pc:docMk/>
            <pc:sldMk cId="708334587" sldId="437"/>
            <ac:graphicFrameMk id="33" creationId="{15FAF4A5-4698-4E0E-8E80-28E7B4394E79}"/>
          </ac:graphicFrameMkLst>
        </pc:graphicFrameChg>
        <pc:graphicFrameChg chg="add mod ord modGraphic">
          <ac:chgData name="晓鑫 蔡" userId="a2b597cf8d13e5c1" providerId="LiveId" clId="{FAE41531-F32F-4DEC-B7D9-55464FB6AE10}" dt="2019-03-16T15:50:33.475" v="7177" actId="122"/>
          <ac:graphicFrameMkLst>
            <pc:docMk/>
            <pc:sldMk cId="708334587" sldId="437"/>
            <ac:graphicFrameMk id="34" creationId="{951525FE-5016-4942-8B5B-23B6DA5811C7}"/>
          </ac:graphicFrameMkLst>
        </pc:graphicFrameChg>
        <pc:graphicFrameChg chg="add del">
          <ac:chgData name="晓鑫 蔡" userId="a2b597cf8d13e5c1" providerId="LiveId" clId="{FAE41531-F32F-4DEC-B7D9-55464FB6AE10}" dt="2019-03-16T15:49:26.610" v="7161"/>
          <ac:graphicFrameMkLst>
            <pc:docMk/>
            <pc:sldMk cId="708334587" sldId="437"/>
            <ac:graphicFrameMk id="35" creationId="{70CDF2DD-1E25-48F8-AC65-5B2B187542BD}"/>
          </ac:graphicFrameMkLst>
        </pc:graphicFrameChg>
        <pc:graphicFrameChg chg="add mod modGraphic">
          <ac:chgData name="晓鑫 蔡" userId="a2b597cf8d13e5c1" providerId="LiveId" clId="{FAE41531-F32F-4DEC-B7D9-55464FB6AE10}" dt="2019-03-16T15:52:03.792" v="7196" actId="1076"/>
          <ac:graphicFrameMkLst>
            <pc:docMk/>
            <pc:sldMk cId="708334587" sldId="437"/>
            <ac:graphicFrameMk id="36" creationId="{5E32BBD7-7632-48BE-BAC5-DBEF47EAD2BE}"/>
          </ac:graphicFrameMkLst>
        </pc:graphicFrameChg>
        <pc:graphicFrameChg chg="add mod modGraphic">
          <ac:chgData name="晓鑫 蔡" userId="a2b597cf8d13e5c1" providerId="LiveId" clId="{FAE41531-F32F-4DEC-B7D9-55464FB6AE10}" dt="2019-03-16T15:52:11.793" v="7197" actId="1076"/>
          <ac:graphicFrameMkLst>
            <pc:docMk/>
            <pc:sldMk cId="708334587" sldId="437"/>
            <ac:graphicFrameMk id="37" creationId="{BBFD13BB-AA2D-45C5-96E2-CBFA565C5497}"/>
          </ac:graphicFrameMkLst>
        </pc:graphicFrameChg>
        <pc:graphicFrameChg chg="add del">
          <ac:chgData name="晓鑫 蔡" userId="a2b597cf8d13e5c1" providerId="LiveId" clId="{FAE41531-F32F-4DEC-B7D9-55464FB6AE10}" dt="2019-03-16T15:51:18.826" v="7185"/>
          <ac:graphicFrameMkLst>
            <pc:docMk/>
            <pc:sldMk cId="708334587" sldId="437"/>
            <ac:graphicFrameMk id="38" creationId="{B3125D55-224B-498B-998A-54240248F721}"/>
          </ac:graphicFrameMkLst>
        </pc:graphicFrameChg>
        <pc:graphicFrameChg chg="add mod modGraphic">
          <ac:chgData name="晓鑫 蔡" userId="a2b597cf8d13e5c1" providerId="LiveId" clId="{FAE41531-F32F-4DEC-B7D9-55464FB6AE10}" dt="2019-03-16T15:52:21.201" v="7198" actId="1076"/>
          <ac:graphicFrameMkLst>
            <pc:docMk/>
            <pc:sldMk cId="708334587" sldId="437"/>
            <ac:graphicFrameMk id="39" creationId="{EFAA27E2-D5FF-460D-8CA9-9BFEB0DFCAF0}"/>
          </ac:graphicFrameMkLst>
        </pc:graphicFrameChg>
        <pc:graphicFrameChg chg="add mod">
          <ac:chgData name="晓鑫 蔡" userId="a2b597cf8d13e5c1" providerId="LiveId" clId="{FAE41531-F32F-4DEC-B7D9-55464FB6AE10}" dt="2019-03-16T15:52:47.921" v="7203" actId="1076"/>
          <ac:graphicFrameMkLst>
            <pc:docMk/>
            <pc:sldMk cId="708334587" sldId="437"/>
            <ac:graphicFrameMk id="40" creationId="{055D65EC-73AC-43CB-B528-92BF8603ED35}"/>
          </ac:graphicFrameMkLst>
        </pc:graphicFrameChg>
        <pc:graphicFrameChg chg="add mod modGraphic">
          <ac:chgData name="晓鑫 蔡" userId="a2b597cf8d13e5c1" providerId="LiveId" clId="{FAE41531-F32F-4DEC-B7D9-55464FB6AE10}" dt="2019-03-16T15:53:17.831" v="7215" actId="20577"/>
          <ac:graphicFrameMkLst>
            <pc:docMk/>
            <pc:sldMk cId="708334587" sldId="437"/>
            <ac:graphicFrameMk id="41" creationId="{2FDA332E-3C81-46A0-A2A3-DBE6F67A66EF}"/>
          </ac:graphicFrameMkLst>
        </pc:graphicFrameChg>
        <pc:graphicFrameChg chg="add mod modGraphic">
          <ac:chgData name="晓鑫 蔡" userId="a2b597cf8d13e5c1" providerId="LiveId" clId="{FAE41531-F32F-4DEC-B7D9-55464FB6AE10}" dt="2019-03-16T15:53:23.175" v="7218"/>
          <ac:graphicFrameMkLst>
            <pc:docMk/>
            <pc:sldMk cId="708334587" sldId="437"/>
            <ac:graphicFrameMk id="42" creationId="{046B3CA3-0664-46DD-BD16-2A6A445DF40F}"/>
          </ac:graphicFrameMkLst>
        </pc:graphicFrameChg>
        <pc:graphicFrameChg chg="add del">
          <ac:chgData name="晓鑫 蔡" userId="a2b597cf8d13e5c1" providerId="LiveId" clId="{FAE41531-F32F-4DEC-B7D9-55464FB6AE10}" dt="2019-03-16T15:53:03.625" v="7207"/>
          <ac:graphicFrameMkLst>
            <pc:docMk/>
            <pc:sldMk cId="708334587" sldId="437"/>
            <ac:graphicFrameMk id="43" creationId="{0B6C5B61-6E68-4BB0-B7FC-2ACF0108D206}"/>
          </ac:graphicFrameMkLst>
        </pc:graphicFrameChg>
        <pc:graphicFrameChg chg="add mod modGraphic">
          <ac:chgData name="晓鑫 蔡" userId="a2b597cf8d13e5c1" providerId="LiveId" clId="{FAE41531-F32F-4DEC-B7D9-55464FB6AE10}" dt="2019-03-16T15:53:25.986" v="7221"/>
          <ac:graphicFrameMkLst>
            <pc:docMk/>
            <pc:sldMk cId="708334587" sldId="437"/>
            <ac:graphicFrameMk id="44" creationId="{CFB619A2-3901-4D3D-B1FB-AD0789B45831}"/>
          </ac:graphicFrameMkLst>
        </pc:graphicFrameChg>
        <pc:cxnChg chg="add mod">
          <ac:chgData name="晓鑫 蔡" userId="a2b597cf8d13e5c1" providerId="LiveId" clId="{FAE41531-F32F-4DEC-B7D9-55464FB6AE10}" dt="2019-03-16T15:43:42.857" v="7107" actId="11529"/>
          <ac:cxnSpMkLst>
            <pc:docMk/>
            <pc:sldMk cId="708334587" sldId="437"/>
            <ac:cxnSpMk id="6" creationId="{D531E422-CE50-4211-9D22-891A717EA832}"/>
          </ac:cxnSpMkLst>
        </pc:cxnChg>
        <pc:cxnChg chg="add mod">
          <ac:chgData name="晓鑫 蔡" userId="a2b597cf8d13e5c1" providerId="LiveId" clId="{FAE41531-F32F-4DEC-B7D9-55464FB6AE10}" dt="2019-03-16T15:44:03.473" v="7108" actId="11529"/>
          <ac:cxnSpMkLst>
            <pc:docMk/>
            <pc:sldMk cId="708334587" sldId="437"/>
            <ac:cxnSpMk id="8" creationId="{55C34941-C4A7-41C0-9BD2-BBDED8B2FE1F}"/>
          </ac:cxnSpMkLst>
        </pc:cxnChg>
        <pc:cxnChg chg="add mod">
          <ac:chgData name="晓鑫 蔡" userId="a2b597cf8d13e5c1" providerId="LiveId" clId="{FAE41531-F32F-4DEC-B7D9-55464FB6AE10}" dt="2019-03-16T15:53:49.176" v="7222" actId="11529"/>
          <ac:cxnSpMkLst>
            <pc:docMk/>
            <pc:sldMk cId="708334587" sldId="437"/>
            <ac:cxnSpMk id="45" creationId="{A0B9A6FC-BBD0-4C9E-B7B8-64833A7BDE30}"/>
          </ac:cxnSpMkLst>
        </pc:cxnChg>
        <pc:cxnChg chg="add mod">
          <ac:chgData name="晓鑫 蔡" userId="a2b597cf8d13e5c1" providerId="LiveId" clId="{FAE41531-F32F-4DEC-B7D9-55464FB6AE10}" dt="2019-03-16T15:53:59.144" v="7223" actId="11529"/>
          <ac:cxnSpMkLst>
            <pc:docMk/>
            <pc:sldMk cId="708334587" sldId="437"/>
            <ac:cxnSpMk id="47" creationId="{F79523FD-1025-476B-9E99-C179C0BE4C36}"/>
          </ac:cxnSpMkLst>
        </pc:cxnChg>
        <pc:cxnChg chg="add del mod">
          <ac:chgData name="晓鑫 蔡" userId="a2b597cf8d13e5c1" providerId="LiveId" clId="{FAE41531-F32F-4DEC-B7D9-55464FB6AE10}" dt="2019-03-16T15:55:13.880" v="7227"/>
          <ac:cxnSpMkLst>
            <pc:docMk/>
            <pc:sldMk cId="708334587" sldId="437"/>
            <ac:cxnSpMk id="48" creationId="{64E97E06-6830-489E-9A12-8CA8083F0962}"/>
          </ac:cxnSpMkLst>
        </pc:cxnChg>
        <pc:cxnChg chg="add mod">
          <ac:chgData name="晓鑫 蔡" userId="a2b597cf8d13e5c1" providerId="LiveId" clId="{FAE41531-F32F-4DEC-B7D9-55464FB6AE10}" dt="2019-03-16T15:55:23.376" v="7228" actId="11529"/>
          <ac:cxnSpMkLst>
            <pc:docMk/>
            <pc:sldMk cId="708334587" sldId="437"/>
            <ac:cxnSpMk id="50" creationId="{0FFD6D40-1AA5-4BC5-8CB8-9BBBEADDB048}"/>
          </ac:cxnSpMkLst>
        </pc:cxnChg>
        <pc:cxnChg chg="add mod">
          <ac:chgData name="晓鑫 蔡" userId="a2b597cf8d13e5c1" providerId="LiveId" clId="{FAE41531-F32F-4DEC-B7D9-55464FB6AE10}" dt="2019-03-16T15:55:36.600" v="7229" actId="11529"/>
          <ac:cxnSpMkLst>
            <pc:docMk/>
            <pc:sldMk cId="708334587" sldId="437"/>
            <ac:cxnSpMk id="52" creationId="{F80099AC-9BFB-4AF8-B397-9780165E7C5F}"/>
          </ac:cxnSpMkLst>
        </pc:cxnChg>
        <pc:cxnChg chg="add mod">
          <ac:chgData name="晓鑫 蔡" userId="a2b597cf8d13e5c1" providerId="LiveId" clId="{FAE41531-F32F-4DEC-B7D9-55464FB6AE10}" dt="2019-03-16T15:55:57.096" v="7230" actId="11529"/>
          <ac:cxnSpMkLst>
            <pc:docMk/>
            <pc:sldMk cId="708334587" sldId="437"/>
            <ac:cxnSpMk id="54" creationId="{A2C7CEA6-34B9-4147-9592-ADC75B82F754}"/>
          </ac:cxnSpMkLst>
        </pc:cxnChg>
        <pc:cxnChg chg="add mod">
          <ac:chgData name="晓鑫 蔡" userId="a2b597cf8d13e5c1" providerId="LiveId" clId="{FAE41531-F32F-4DEC-B7D9-55464FB6AE10}" dt="2019-03-16T15:56:12.287" v="7231" actId="11529"/>
          <ac:cxnSpMkLst>
            <pc:docMk/>
            <pc:sldMk cId="708334587" sldId="437"/>
            <ac:cxnSpMk id="56" creationId="{C0FFB9F4-EC6E-494C-8F60-6BD9091D4A7F}"/>
          </ac:cxnSpMkLst>
        </pc:cxnChg>
        <pc:cxnChg chg="add mod">
          <ac:chgData name="晓鑫 蔡" userId="a2b597cf8d13e5c1" providerId="LiveId" clId="{FAE41531-F32F-4DEC-B7D9-55464FB6AE10}" dt="2019-03-16T15:56:47.480" v="7232" actId="11529"/>
          <ac:cxnSpMkLst>
            <pc:docMk/>
            <pc:sldMk cId="708334587" sldId="437"/>
            <ac:cxnSpMk id="58" creationId="{CF004C8F-28D0-40B7-BE4A-B7F1D2E91F9F}"/>
          </ac:cxnSpMkLst>
        </pc:cxnChg>
        <pc:cxnChg chg="add mod">
          <ac:chgData name="晓鑫 蔡" userId="a2b597cf8d13e5c1" providerId="LiveId" clId="{FAE41531-F32F-4DEC-B7D9-55464FB6AE10}" dt="2019-03-16T15:56:58.968" v="7233" actId="11529"/>
          <ac:cxnSpMkLst>
            <pc:docMk/>
            <pc:sldMk cId="708334587" sldId="437"/>
            <ac:cxnSpMk id="60" creationId="{80CA7911-FD82-439E-8D35-944A96234157}"/>
          </ac:cxnSpMkLst>
        </pc:cxnChg>
        <pc:cxnChg chg="add mod">
          <ac:chgData name="晓鑫 蔡" userId="a2b597cf8d13e5c1" providerId="LiveId" clId="{FAE41531-F32F-4DEC-B7D9-55464FB6AE10}" dt="2019-03-16T15:57:11.967" v="7234" actId="11529"/>
          <ac:cxnSpMkLst>
            <pc:docMk/>
            <pc:sldMk cId="708334587" sldId="437"/>
            <ac:cxnSpMk id="62" creationId="{00EE80B1-4B37-4A2B-8FF1-24F62371424A}"/>
          </ac:cxnSpMkLst>
        </pc:cxnChg>
        <pc:cxnChg chg="add mod">
          <ac:chgData name="晓鑫 蔡" userId="a2b597cf8d13e5c1" providerId="LiveId" clId="{FAE41531-F32F-4DEC-B7D9-55464FB6AE10}" dt="2019-03-16T15:57:20.447" v="7235" actId="11529"/>
          <ac:cxnSpMkLst>
            <pc:docMk/>
            <pc:sldMk cId="708334587" sldId="437"/>
            <ac:cxnSpMk id="64" creationId="{97C7F1B2-4BD0-4FE2-BA0A-CB7BDA04E193}"/>
          </ac:cxnSpMkLst>
        </pc:cxnChg>
        <pc:cxnChg chg="add mod">
          <ac:chgData name="晓鑫 蔡" userId="a2b597cf8d13e5c1" providerId="LiveId" clId="{FAE41531-F32F-4DEC-B7D9-55464FB6AE10}" dt="2019-03-16T15:57:30.064" v="7236" actId="11529"/>
          <ac:cxnSpMkLst>
            <pc:docMk/>
            <pc:sldMk cId="708334587" sldId="437"/>
            <ac:cxnSpMk id="66" creationId="{A58137E4-CF91-45AC-A122-80AA9D9B794D}"/>
          </ac:cxnSpMkLst>
        </pc:cxnChg>
        <pc:cxnChg chg="add mod">
          <ac:chgData name="晓鑫 蔡" userId="a2b597cf8d13e5c1" providerId="LiveId" clId="{FAE41531-F32F-4DEC-B7D9-55464FB6AE10}" dt="2019-03-16T15:57:43.296" v="7238" actId="14100"/>
          <ac:cxnSpMkLst>
            <pc:docMk/>
            <pc:sldMk cId="708334587" sldId="437"/>
            <ac:cxnSpMk id="68" creationId="{9D25CAF3-ABC4-43BD-8F67-3A567D304864}"/>
          </ac:cxnSpMkLst>
        </pc:cxnChg>
        <pc:cxnChg chg="add mod">
          <ac:chgData name="晓鑫 蔡" userId="a2b597cf8d13e5c1" providerId="LiveId" clId="{FAE41531-F32F-4DEC-B7D9-55464FB6AE10}" dt="2019-03-16T15:58:37.511" v="7239" actId="11529"/>
          <ac:cxnSpMkLst>
            <pc:docMk/>
            <pc:sldMk cId="708334587" sldId="437"/>
            <ac:cxnSpMk id="71" creationId="{08C6A7D5-90C5-4B9B-A4C7-7198BE72F714}"/>
          </ac:cxnSpMkLst>
        </pc:cxnChg>
        <pc:cxnChg chg="add mod">
          <ac:chgData name="晓鑫 蔡" userId="a2b597cf8d13e5c1" providerId="LiveId" clId="{FAE41531-F32F-4DEC-B7D9-55464FB6AE10}" dt="2019-03-16T15:58:46.191" v="7240" actId="11529"/>
          <ac:cxnSpMkLst>
            <pc:docMk/>
            <pc:sldMk cId="708334587" sldId="437"/>
            <ac:cxnSpMk id="73" creationId="{AFF6A651-956F-48A9-BE99-0AADD29F38FF}"/>
          </ac:cxnSpMkLst>
        </pc:cxnChg>
        <pc:cxnChg chg="add mod">
          <ac:chgData name="晓鑫 蔡" userId="a2b597cf8d13e5c1" providerId="LiveId" clId="{FAE41531-F32F-4DEC-B7D9-55464FB6AE10}" dt="2019-03-16T15:58:53.767" v="7241" actId="11529"/>
          <ac:cxnSpMkLst>
            <pc:docMk/>
            <pc:sldMk cId="708334587" sldId="437"/>
            <ac:cxnSpMk id="75" creationId="{8CD01A99-9788-484A-8B7D-C1F1282DB2F1}"/>
          </ac:cxnSpMkLst>
        </pc:cxnChg>
        <pc:cxnChg chg="add del mod">
          <ac:chgData name="晓鑫 蔡" userId="a2b597cf8d13e5c1" providerId="LiveId" clId="{FAE41531-F32F-4DEC-B7D9-55464FB6AE10}" dt="2019-03-16T15:59:54.065" v="7262" actId="478"/>
          <ac:cxnSpMkLst>
            <pc:docMk/>
            <pc:sldMk cId="708334587" sldId="437"/>
            <ac:cxnSpMk id="77" creationId="{272CED7C-4915-4AFC-9C0C-E40539D556FA}"/>
          </ac:cxnSpMkLst>
        </pc:cxnChg>
        <pc:cxnChg chg="add mod">
          <ac:chgData name="晓鑫 蔡" userId="a2b597cf8d13e5c1" providerId="LiveId" clId="{FAE41531-F32F-4DEC-B7D9-55464FB6AE10}" dt="2019-03-16T15:59:08.976" v="7243" actId="11529"/>
          <ac:cxnSpMkLst>
            <pc:docMk/>
            <pc:sldMk cId="708334587" sldId="437"/>
            <ac:cxnSpMk id="79" creationId="{D3769A98-72D7-44B5-AF45-3E48FBEF46BB}"/>
          </ac:cxnSpMkLst>
        </pc:cxnChg>
        <pc:cxnChg chg="add mod">
          <ac:chgData name="晓鑫 蔡" userId="a2b597cf8d13e5c1" providerId="LiveId" clId="{FAE41531-F32F-4DEC-B7D9-55464FB6AE10}" dt="2019-03-16T15:59:11.031" v="7244" actId="11529"/>
          <ac:cxnSpMkLst>
            <pc:docMk/>
            <pc:sldMk cId="708334587" sldId="437"/>
            <ac:cxnSpMk id="81" creationId="{7412B8F6-CBC0-4485-8994-FDD9FD69634E}"/>
          </ac:cxnSpMkLst>
        </pc:cxnChg>
        <pc:cxnChg chg="add del mod">
          <ac:chgData name="晓鑫 蔡" userId="a2b597cf8d13e5c1" providerId="LiveId" clId="{FAE41531-F32F-4DEC-B7D9-55464FB6AE10}" dt="2019-03-16T15:59:15.496" v="7246" actId="11529"/>
          <ac:cxnSpMkLst>
            <pc:docMk/>
            <pc:sldMk cId="708334587" sldId="437"/>
            <ac:cxnSpMk id="83" creationId="{7CB3611D-9904-4E92-A0C3-0A77A1F6862A}"/>
          </ac:cxnSpMkLst>
        </pc:cxnChg>
        <pc:cxnChg chg="add del mod">
          <ac:chgData name="晓鑫 蔡" userId="a2b597cf8d13e5c1" providerId="LiveId" clId="{FAE41531-F32F-4DEC-B7D9-55464FB6AE10}" dt="2019-03-16T15:59:17.164" v="7248" actId="11529"/>
          <ac:cxnSpMkLst>
            <pc:docMk/>
            <pc:sldMk cId="708334587" sldId="437"/>
            <ac:cxnSpMk id="85" creationId="{1A068384-8112-43A4-A8F9-6EA79FE3943E}"/>
          </ac:cxnSpMkLst>
        </pc:cxnChg>
        <pc:cxnChg chg="add mod">
          <ac:chgData name="晓鑫 蔡" userId="a2b597cf8d13e5c1" providerId="LiveId" clId="{FAE41531-F32F-4DEC-B7D9-55464FB6AE10}" dt="2019-03-16T15:59:19.392" v="7249" actId="11529"/>
          <ac:cxnSpMkLst>
            <pc:docMk/>
            <pc:sldMk cId="708334587" sldId="437"/>
            <ac:cxnSpMk id="87" creationId="{40A52968-708C-4AB6-B4A4-400AD8CA712B}"/>
          </ac:cxnSpMkLst>
        </pc:cxnChg>
        <pc:cxnChg chg="add mod">
          <ac:chgData name="晓鑫 蔡" userId="a2b597cf8d13e5c1" providerId="LiveId" clId="{FAE41531-F32F-4DEC-B7D9-55464FB6AE10}" dt="2019-03-16T15:59:21.905" v="7250" actId="11529"/>
          <ac:cxnSpMkLst>
            <pc:docMk/>
            <pc:sldMk cId="708334587" sldId="437"/>
            <ac:cxnSpMk id="89" creationId="{496E9237-54BC-45AD-AEB2-B125A14F8384}"/>
          </ac:cxnSpMkLst>
        </pc:cxnChg>
        <pc:cxnChg chg="add del mod">
          <ac:chgData name="晓鑫 蔡" userId="a2b597cf8d13e5c1" providerId="LiveId" clId="{FAE41531-F32F-4DEC-B7D9-55464FB6AE10}" dt="2019-03-16T15:59:26.078" v="7252" actId="11529"/>
          <ac:cxnSpMkLst>
            <pc:docMk/>
            <pc:sldMk cId="708334587" sldId="437"/>
            <ac:cxnSpMk id="91" creationId="{618F2E4B-39CE-4EA2-9BCD-CC2D6454235F}"/>
          </ac:cxnSpMkLst>
        </pc:cxnChg>
        <pc:cxnChg chg="add mod">
          <ac:chgData name="晓鑫 蔡" userId="a2b597cf8d13e5c1" providerId="LiveId" clId="{FAE41531-F32F-4DEC-B7D9-55464FB6AE10}" dt="2019-03-16T15:59:28.784" v="7253" actId="11529"/>
          <ac:cxnSpMkLst>
            <pc:docMk/>
            <pc:sldMk cId="708334587" sldId="437"/>
            <ac:cxnSpMk id="93" creationId="{2BB7AD62-CAF9-433B-90A0-B782EF0B6574}"/>
          </ac:cxnSpMkLst>
        </pc:cxnChg>
        <pc:cxnChg chg="add mod">
          <ac:chgData name="晓鑫 蔡" userId="a2b597cf8d13e5c1" providerId="LiveId" clId="{FAE41531-F32F-4DEC-B7D9-55464FB6AE10}" dt="2019-03-16T15:59:31.024" v="7254" actId="11529"/>
          <ac:cxnSpMkLst>
            <pc:docMk/>
            <pc:sldMk cId="708334587" sldId="437"/>
            <ac:cxnSpMk id="95" creationId="{43162A55-BAAE-4975-90B6-42D95C8DF430}"/>
          </ac:cxnSpMkLst>
        </pc:cxnChg>
        <pc:cxnChg chg="add del mod">
          <ac:chgData name="晓鑫 蔡" userId="a2b597cf8d13e5c1" providerId="LiveId" clId="{FAE41531-F32F-4DEC-B7D9-55464FB6AE10}" dt="2019-03-16T15:59:33.939" v="7256" actId="11529"/>
          <ac:cxnSpMkLst>
            <pc:docMk/>
            <pc:sldMk cId="708334587" sldId="437"/>
            <ac:cxnSpMk id="97" creationId="{7EB79D5A-ACD1-486D-B7A6-845AE92B8122}"/>
          </ac:cxnSpMkLst>
        </pc:cxnChg>
        <pc:cxnChg chg="add del mod">
          <ac:chgData name="晓鑫 蔡" userId="a2b597cf8d13e5c1" providerId="LiveId" clId="{FAE41531-F32F-4DEC-B7D9-55464FB6AE10}" dt="2019-03-16T15:59:35.777" v="7258" actId="11529"/>
          <ac:cxnSpMkLst>
            <pc:docMk/>
            <pc:sldMk cId="708334587" sldId="437"/>
            <ac:cxnSpMk id="99" creationId="{3E3E8CEF-45B8-43E7-961F-0E2ABCCAEAFF}"/>
          </ac:cxnSpMkLst>
        </pc:cxnChg>
        <pc:cxnChg chg="add del mod">
          <ac:chgData name="晓鑫 蔡" userId="a2b597cf8d13e5c1" providerId="LiveId" clId="{FAE41531-F32F-4DEC-B7D9-55464FB6AE10}" dt="2019-03-16T15:59:38.663" v="7260" actId="11529"/>
          <ac:cxnSpMkLst>
            <pc:docMk/>
            <pc:sldMk cId="708334587" sldId="437"/>
            <ac:cxnSpMk id="101" creationId="{F4AB0647-6B53-499F-8BAB-298A15202DAA}"/>
          </ac:cxnSpMkLst>
        </pc:cxnChg>
        <pc:cxnChg chg="add mod">
          <ac:chgData name="晓鑫 蔡" userId="a2b597cf8d13e5c1" providerId="LiveId" clId="{FAE41531-F32F-4DEC-B7D9-55464FB6AE10}" dt="2019-03-16T16:00:04.151" v="7263" actId="11529"/>
          <ac:cxnSpMkLst>
            <pc:docMk/>
            <pc:sldMk cId="708334587" sldId="437"/>
            <ac:cxnSpMk id="103" creationId="{4049B1D4-51AC-4BB6-852B-81C699828738}"/>
          </ac:cxnSpMkLst>
        </pc:cxnChg>
        <pc:cxnChg chg="add del mod">
          <ac:chgData name="晓鑫 蔡" userId="a2b597cf8d13e5c1" providerId="LiveId" clId="{FAE41531-F32F-4DEC-B7D9-55464FB6AE10}" dt="2019-03-16T16:00:05.736" v="7265" actId="11529"/>
          <ac:cxnSpMkLst>
            <pc:docMk/>
            <pc:sldMk cId="708334587" sldId="437"/>
            <ac:cxnSpMk id="105" creationId="{F755CC4D-019B-44FE-89FC-85DC9E49B9D8}"/>
          </ac:cxnSpMkLst>
        </pc:cxnChg>
        <pc:cxnChg chg="add mod">
          <ac:chgData name="晓鑫 蔡" userId="a2b597cf8d13e5c1" providerId="LiveId" clId="{FAE41531-F32F-4DEC-B7D9-55464FB6AE10}" dt="2019-03-16T16:00:08.176" v="7266" actId="11529"/>
          <ac:cxnSpMkLst>
            <pc:docMk/>
            <pc:sldMk cId="708334587" sldId="437"/>
            <ac:cxnSpMk id="107" creationId="{D84482DB-92CC-462E-B54E-45D0F7DE7A9F}"/>
          </ac:cxnSpMkLst>
        </pc:cxnChg>
        <pc:cxnChg chg="add mod">
          <ac:chgData name="晓鑫 蔡" userId="a2b597cf8d13e5c1" providerId="LiveId" clId="{FAE41531-F32F-4DEC-B7D9-55464FB6AE10}" dt="2019-03-16T16:07:13.911" v="7329" actId="14100"/>
          <ac:cxnSpMkLst>
            <pc:docMk/>
            <pc:sldMk cId="708334587" sldId="437"/>
            <ac:cxnSpMk id="109" creationId="{F4CE9E70-7FF6-4D62-B844-D87AEEA29038}"/>
          </ac:cxnSpMkLst>
        </pc:cxnChg>
        <pc:cxnChg chg="add mod">
          <ac:chgData name="晓鑫 蔡" userId="a2b597cf8d13e5c1" providerId="LiveId" clId="{FAE41531-F32F-4DEC-B7D9-55464FB6AE10}" dt="2019-03-16T16:00:14.575" v="7268" actId="11529"/>
          <ac:cxnSpMkLst>
            <pc:docMk/>
            <pc:sldMk cId="708334587" sldId="437"/>
            <ac:cxnSpMk id="111" creationId="{F07FBA65-2653-40D5-BED2-37CC24452D5B}"/>
          </ac:cxnSpMkLst>
        </pc:cxnChg>
        <pc:cxnChg chg="add del mod">
          <ac:chgData name="晓鑫 蔡" userId="a2b597cf8d13e5c1" providerId="LiveId" clId="{FAE41531-F32F-4DEC-B7D9-55464FB6AE10}" dt="2019-03-16T16:00:18.847" v="7270" actId="11529"/>
          <ac:cxnSpMkLst>
            <pc:docMk/>
            <pc:sldMk cId="708334587" sldId="437"/>
            <ac:cxnSpMk id="113" creationId="{C0977794-F425-4D7C-B3DA-E18A80AB0851}"/>
          </ac:cxnSpMkLst>
        </pc:cxnChg>
        <pc:cxnChg chg="add mod">
          <ac:chgData name="晓鑫 蔡" userId="a2b597cf8d13e5c1" providerId="LiveId" clId="{FAE41531-F32F-4DEC-B7D9-55464FB6AE10}" dt="2019-03-16T16:06:37.880" v="7324" actId="14100"/>
          <ac:cxnSpMkLst>
            <pc:docMk/>
            <pc:sldMk cId="708334587" sldId="437"/>
            <ac:cxnSpMk id="115" creationId="{3A72E52C-4D14-4282-BE41-2016D7C122BA}"/>
          </ac:cxnSpMkLst>
        </pc:cxnChg>
        <pc:cxnChg chg="add del mod">
          <ac:chgData name="晓鑫 蔡" userId="a2b597cf8d13e5c1" providerId="LiveId" clId="{FAE41531-F32F-4DEC-B7D9-55464FB6AE10}" dt="2019-03-16T16:01:29.245" v="7278" actId="11529"/>
          <ac:cxnSpMkLst>
            <pc:docMk/>
            <pc:sldMk cId="708334587" sldId="437"/>
            <ac:cxnSpMk id="117" creationId="{FAE6F6C8-AEED-4498-9DCD-04DA3F9DD8EC}"/>
          </ac:cxnSpMkLst>
        </pc:cxnChg>
        <pc:cxnChg chg="add mod">
          <ac:chgData name="晓鑫 蔡" userId="a2b597cf8d13e5c1" providerId="LiveId" clId="{FAE41531-F32F-4DEC-B7D9-55464FB6AE10}" dt="2019-03-16T16:01:42.087" v="7279" actId="11529"/>
          <ac:cxnSpMkLst>
            <pc:docMk/>
            <pc:sldMk cId="708334587" sldId="437"/>
            <ac:cxnSpMk id="119" creationId="{5D72F759-7F55-4B2C-B1F3-3DDF96B7ECA4}"/>
          </ac:cxnSpMkLst>
        </pc:cxnChg>
        <pc:cxnChg chg="add mod">
          <ac:chgData name="晓鑫 蔡" userId="a2b597cf8d13e5c1" providerId="LiveId" clId="{FAE41531-F32F-4DEC-B7D9-55464FB6AE10}" dt="2019-03-16T16:01:54.624" v="7280" actId="11529"/>
          <ac:cxnSpMkLst>
            <pc:docMk/>
            <pc:sldMk cId="708334587" sldId="437"/>
            <ac:cxnSpMk id="121" creationId="{93944872-A248-4AED-9A16-CE78152827BF}"/>
          </ac:cxnSpMkLst>
        </pc:cxnChg>
        <pc:cxnChg chg="add mod">
          <ac:chgData name="晓鑫 蔡" userId="a2b597cf8d13e5c1" providerId="LiveId" clId="{FAE41531-F32F-4DEC-B7D9-55464FB6AE10}" dt="2019-03-16T16:02:01.087" v="7281" actId="11529"/>
          <ac:cxnSpMkLst>
            <pc:docMk/>
            <pc:sldMk cId="708334587" sldId="437"/>
            <ac:cxnSpMk id="123" creationId="{881F6EDB-7C01-4F81-8888-86EE12B13C14}"/>
          </ac:cxnSpMkLst>
        </pc:cxnChg>
        <pc:cxnChg chg="add mod">
          <ac:chgData name="晓鑫 蔡" userId="a2b597cf8d13e5c1" providerId="LiveId" clId="{FAE41531-F32F-4DEC-B7D9-55464FB6AE10}" dt="2019-03-16T16:02:05.911" v="7282" actId="11529"/>
          <ac:cxnSpMkLst>
            <pc:docMk/>
            <pc:sldMk cId="708334587" sldId="437"/>
            <ac:cxnSpMk id="125" creationId="{7177461E-A369-4122-8F0C-D9E5ECE744DC}"/>
          </ac:cxnSpMkLst>
        </pc:cxnChg>
        <pc:cxnChg chg="add del mod">
          <ac:chgData name="晓鑫 蔡" userId="a2b597cf8d13e5c1" providerId="LiveId" clId="{FAE41531-F32F-4DEC-B7D9-55464FB6AE10}" dt="2019-03-16T16:02:09.417" v="7284" actId="11529"/>
          <ac:cxnSpMkLst>
            <pc:docMk/>
            <pc:sldMk cId="708334587" sldId="437"/>
            <ac:cxnSpMk id="127" creationId="{1FC36B0D-7B8B-47DD-8198-F638FF8D99DE}"/>
          </ac:cxnSpMkLst>
        </pc:cxnChg>
        <pc:cxnChg chg="add mod">
          <ac:chgData name="晓鑫 蔡" userId="a2b597cf8d13e5c1" providerId="LiveId" clId="{FAE41531-F32F-4DEC-B7D9-55464FB6AE10}" dt="2019-03-16T16:07:26.279" v="7330" actId="14100"/>
          <ac:cxnSpMkLst>
            <pc:docMk/>
            <pc:sldMk cId="708334587" sldId="437"/>
            <ac:cxnSpMk id="129" creationId="{0EBBF431-5482-4399-930E-F776CAE3A576}"/>
          </ac:cxnSpMkLst>
        </pc:cxnChg>
        <pc:cxnChg chg="add mod">
          <ac:chgData name="晓鑫 蔡" userId="a2b597cf8d13e5c1" providerId="LiveId" clId="{FAE41531-F32F-4DEC-B7D9-55464FB6AE10}" dt="2019-03-16T16:07:34.896" v="7331" actId="1076"/>
          <ac:cxnSpMkLst>
            <pc:docMk/>
            <pc:sldMk cId="708334587" sldId="437"/>
            <ac:cxnSpMk id="131" creationId="{22D9C5F7-1240-4DB6-B571-045E9D5E5714}"/>
          </ac:cxnSpMkLst>
        </pc:cxnChg>
        <pc:cxnChg chg="add del mod">
          <ac:chgData name="晓鑫 蔡" userId="a2b597cf8d13e5c1" providerId="LiveId" clId="{FAE41531-F32F-4DEC-B7D9-55464FB6AE10}" dt="2019-03-16T16:02:26.605" v="7288" actId="11529"/>
          <ac:cxnSpMkLst>
            <pc:docMk/>
            <pc:sldMk cId="708334587" sldId="437"/>
            <ac:cxnSpMk id="133" creationId="{0B666F22-90BB-4FAF-B924-3EC36084D3BD}"/>
          </ac:cxnSpMkLst>
        </pc:cxnChg>
        <pc:cxnChg chg="add mod">
          <ac:chgData name="晓鑫 蔡" userId="a2b597cf8d13e5c1" providerId="LiveId" clId="{FAE41531-F32F-4DEC-B7D9-55464FB6AE10}" dt="2019-03-16T16:02:31.263" v="7289" actId="11529"/>
          <ac:cxnSpMkLst>
            <pc:docMk/>
            <pc:sldMk cId="708334587" sldId="437"/>
            <ac:cxnSpMk id="135" creationId="{153FF33A-7F03-473B-B691-8B6AF197F9FE}"/>
          </ac:cxnSpMkLst>
        </pc:cxnChg>
        <pc:cxnChg chg="add del mod">
          <ac:chgData name="晓鑫 蔡" userId="a2b597cf8d13e5c1" providerId="LiveId" clId="{FAE41531-F32F-4DEC-B7D9-55464FB6AE10}" dt="2019-03-16T16:02:35.735" v="7291" actId="11529"/>
          <ac:cxnSpMkLst>
            <pc:docMk/>
            <pc:sldMk cId="708334587" sldId="437"/>
            <ac:cxnSpMk id="137" creationId="{759ECBC7-5A7B-43F7-928D-D0A931A0EB07}"/>
          </ac:cxnSpMkLst>
        </pc:cxnChg>
        <pc:cxnChg chg="add mod">
          <ac:chgData name="晓鑫 蔡" userId="a2b597cf8d13e5c1" providerId="LiveId" clId="{FAE41531-F32F-4DEC-B7D9-55464FB6AE10}" dt="2019-03-16T16:02:40.463" v="7292" actId="11529"/>
          <ac:cxnSpMkLst>
            <pc:docMk/>
            <pc:sldMk cId="708334587" sldId="437"/>
            <ac:cxnSpMk id="139" creationId="{C6C707D1-7191-4167-B048-39BB595AC0C4}"/>
          </ac:cxnSpMkLst>
        </pc:cxnChg>
        <pc:cxnChg chg="add mod">
          <ac:chgData name="晓鑫 蔡" userId="a2b597cf8d13e5c1" providerId="LiveId" clId="{FAE41531-F32F-4DEC-B7D9-55464FB6AE10}" dt="2019-03-16T16:02:44.191" v="7293" actId="11529"/>
          <ac:cxnSpMkLst>
            <pc:docMk/>
            <pc:sldMk cId="708334587" sldId="437"/>
            <ac:cxnSpMk id="141" creationId="{AFC19FA6-597A-441F-855D-A38B273E914E}"/>
          </ac:cxnSpMkLst>
        </pc:cxnChg>
        <pc:cxnChg chg="add mod">
          <ac:chgData name="晓鑫 蔡" userId="a2b597cf8d13e5c1" providerId="LiveId" clId="{FAE41531-F32F-4DEC-B7D9-55464FB6AE10}" dt="2019-03-16T16:05:18.120" v="7316" actId="14100"/>
          <ac:cxnSpMkLst>
            <pc:docMk/>
            <pc:sldMk cId="708334587" sldId="437"/>
            <ac:cxnSpMk id="143" creationId="{B0EB41BA-3DF1-4FD1-BC4C-1CA67BFDD4B8}"/>
          </ac:cxnSpMkLst>
        </pc:cxnChg>
        <pc:cxnChg chg="add mod">
          <ac:chgData name="晓鑫 蔡" userId="a2b597cf8d13e5c1" providerId="LiveId" clId="{FAE41531-F32F-4DEC-B7D9-55464FB6AE10}" dt="2019-03-16T16:07:00.832" v="7326" actId="14100"/>
          <ac:cxnSpMkLst>
            <pc:docMk/>
            <pc:sldMk cId="708334587" sldId="437"/>
            <ac:cxnSpMk id="145" creationId="{A4182A37-9C2B-4DFC-AD0F-53B168730C6E}"/>
          </ac:cxnSpMkLst>
        </pc:cxnChg>
        <pc:cxnChg chg="add del mod">
          <ac:chgData name="晓鑫 蔡" userId="a2b597cf8d13e5c1" providerId="LiveId" clId="{FAE41531-F32F-4DEC-B7D9-55464FB6AE10}" dt="2019-03-16T16:02:56.326" v="7297" actId="11529"/>
          <ac:cxnSpMkLst>
            <pc:docMk/>
            <pc:sldMk cId="708334587" sldId="437"/>
            <ac:cxnSpMk id="147" creationId="{A344851B-4CBB-4B15-88CC-1286450A3D0D}"/>
          </ac:cxnSpMkLst>
        </pc:cxnChg>
        <pc:cxnChg chg="add mod">
          <ac:chgData name="晓鑫 蔡" userId="a2b597cf8d13e5c1" providerId="LiveId" clId="{FAE41531-F32F-4DEC-B7D9-55464FB6AE10}" dt="2019-03-16T16:07:10.359" v="7328" actId="14100"/>
          <ac:cxnSpMkLst>
            <pc:docMk/>
            <pc:sldMk cId="708334587" sldId="437"/>
            <ac:cxnSpMk id="149" creationId="{B0166D9C-E126-4FEC-9C53-48B61CD4859C}"/>
          </ac:cxnSpMkLst>
        </pc:cxnChg>
        <pc:cxnChg chg="add mod">
          <ac:chgData name="晓鑫 蔡" userId="a2b597cf8d13e5c1" providerId="LiveId" clId="{FAE41531-F32F-4DEC-B7D9-55464FB6AE10}" dt="2019-03-16T16:06:42.904" v="7325" actId="14100"/>
          <ac:cxnSpMkLst>
            <pc:docMk/>
            <pc:sldMk cId="708334587" sldId="437"/>
            <ac:cxnSpMk id="151" creationId="{274EEB88-1941-40A1-BBC9-FA7B12F4B4D8}"/>
          </ac:cxnSpMkLst>
        </pc:cxnChg>
        <pc:cxnChg chg="add del mod">
          <ac:chgData name="晓鑫 蔡" userId="a2b597cf8d13e5c1" providerId="LiveId" clId="{FAE41531-F32F-4DEC-B7D9-55464FB6AE10}" dt="2019-03-16T16:03:11.773" v="7303" actId="11529"/>
          <ac:cxnSpMkLst>
            <pc:docMk/>
            <pc:sldMk cId="708334587" sldId="437"/>
            <ac:cxnSpMk id="153" creationId="{FBB48C94-876F-4B7E-B50C-A2B7CBC22EF1}"/>
          </ac:cxnSpMkLst>
        </pc:cxnChg>
        <pc:cxnChg chg="add del mod">
          <ac:chgData name="晓鑫 蔡" userId="a2b597cf8d13e5c1" providerId="LiveId" clId="{FAE41531-F32F-4DEC-B7D9-55464FB6AE10}" dt="2019-03-16T16:03:11.198" v="7302" actId="11529"/>
          <ac:cxnSpMkLst>
            <pc:docMk/>
            <pc:sldMk cId="708334587" sldId="437"/>
            <ac:cxnSpMk id="155" creationId="{AC4477F3-8DC7-4333-A13A-C1EEC8168626}"/>
          </ac:cxnSpMkLst>
        </pc:cxnChg>
        <pc:cxnChg chg="add mod">
          <ac:chgData name="晓鑫 蔡" userId="a2b597cf8d13e5c1" providerId="LiveId" clId="{FAE41531-F32F-4DEC-B7D9-55464FB6AE10}" dt="2019-03-16T16:06:31.625" v="7322" actId="14100"/>
          <ac:cxnSpMkLst>
            <pc:docMk/>
            <pc:sldMk cId="708334587" sldId="437"/>
            <ac:cxnSpMk id="157" creationId="{336D4CB3-2996-485E-AAF6-F70DDE20660F}"/>
          </ac:cxnSpMkLst>
        </pc:cxnChg>
        <pc:cxnChg chg="add del mod">
          <ac:chgData name="晓鑫 蔡" userId="a2b597cf8d13e5c1" providerId="LiveId" clId="{FAE41531-F32F-4DEC-B7D9-55464FB6AE10}" dt="2019-03-16T16:03:17.471" v="7306" actId="11529"/>
          <ac:cxnSpMkLst>
            <pc:docMk/>
            <pc:sldMk cId="708334587" sldId="437"/>
            <ac:cxnSpMk id="159" creationId="{71E3645F-15F0-43D5-83AC-6DCDEEE7B8C4}"/>
          </ac:cxnSpMkLst>
        </pc:cxnChg>
        <pc:cxnChg chg="add del mod">
          <ac:chgData name="晓鑫 蔡" userId="a2b597cf8d13e5c1" providerId="LiveId" clId="{FAE41531-F32F-4DEC-B7D9-55464FB6AE10}" dt="2019-03-16T16:03:18.884" v="7308" actId="11529"/>
          <ac:cxnSpMkLst>
            <pc:docMk/>
            <pc:sldMk cId="708334587" sldId="437"/>
            <ac:cxnSpMk id="161" creationId="{591034FA-B942-47EF-BBD2-C32577864C70}"/>
          </ac:cxnSpMkLst>
        </pc:cxnChg>
      </pc:sldChg>
      <pc:sldChg chg="addSp delSp modSp add modTransition modAnim">
        <pc:chgData name="晓鑫 蔡" userId="a2b597cf8d13e5c1" providerId="LiveId" clId="{FAE41531-F32F-4DEC-B7D9-55464FB6AE10}" dt="2019-03-17T01:24:19.441" v="7432"/>
        <pc:sldMkLst>
          <pc:docMk/>
          <pc:sldMk cId="3463450712" sldId="438"/>
        </pc:sldMkLst>
        <pc:graphicFrameChg chg="modGraphic">
          <ac:chgData name="晓鑫 蔡" userId="a2b597cf8d13e5c1" providerId="LiveId" clId="{FAE41531-F32F-4DEC-B7D9-55464FB6AE10}" dt="2019-03-16T16:11:25.108" v="7422" actId="20577"/>
          <ac:graphicFrameMkLst>
            <pc:docMk/>
            <pc:sldMk cId="3463450712" sldId="438"/>
            <ac:graphicFrameMk id="3" creationId="{DA28E272-CD34-459E-9357-281765DE0471}"/>
          </ac:graphicFrameMkLst>
        </pc:graphicFrameChg>
        <pc:graphicFrameChg chg="modGraphic">
          <ac:chgData name="晓鑫 蔡" userId="a2b597cf8d13e5c1" providerId="LiveId" clId="{FAE41531-F32F-4DEC-B7D9-55464FB6AE10}" dt="2019-03-16T16:10:24.686" v="7382" actId="20577"/>
          <ac:graphicFrameMkLst>
            <pc:docMk/>
            <pc:sldMk cId="3463450712" sldId="438"/>
            <ac:graphicFrameMk id="11" creationId="{10C5C2E0-C01B-40CA-9894-FD1F5FE25C97}"/>
          </ac:graphicFrameMkLst>
        </pc:graphicFrameChg>
        <pc:graphicFrameChg chg="modGraphic">
          <ac:chgData name="晓鑫 蔡" userId="a2b597cf8d13e5c1" providerId="LiveId" clId="{FAE41531-F32F-4DEC-B7D9-55464FB6AE10}" dt="2019-03-16T16:10:20.643" v="7378" actId="20577"/>
          <ac:graphicFrameMkLst>
            <pc:docMk/>
            <pc:sldMk cId="3463450712" sldId="438"/>
            <ac:graphicFrameMk id="12" creationId="{8B7F6AE3-6419-43B4-BEBF-31954156B8DD}"/>
          </ac:graphicFrameMkLst>
        </pc:graphicFrameChg>
        <pc:graphicFrameChg chg="modGraphic">
          <ac:chgData name="晓鑫 蔡" userId="a2b597cf8d13e5c1" providerId="LiveId" clId="{FAE41531-F32F-4DEC-B7D9-55464FB6AE10}" dt="2019-03-16T16:12:01.439" v="7428" actId="20577"/>
          <ac:graphicFrameMkLst>
            <pc:docMk/>
            <pc:sldMk cId="3463450712" sldId="438"/>
            <ac:graphicFrameMk id="28" creationId="{45BF8459-EE14-48BA-BB65-CDF87B59E199}"/>
          </ac:graphicFrameMkLst>
        </pc:graphicFrameChg>
        <pc:graphicFrameChg chg="modGraphic">
          <ac:chgData name="晓鑫 蔡" userId="a2b597cf8d13e5c1" providerId="LiveId" clId="{FAE41531-F32F-4DEC-B7D9-55464FB6AE10}" dt="2019-03-16T16:10:57.169" v="7406" actId="20577"/>
          <ac:graphicFrameMkLst>
            <pc:docMk/>
            <pc:sldMk cId="3463450712" sldId="438"/>
            <ac:graphicFrameMk id="29" creationId="{AEBCDD53-E944-43F9-8FF7-A4056ADC81C8}"/>
          </ac:graphicFrameMkLst>
        </pc:graphicFrameChg>
        <pc:graphicFrameChg chg="modGraphic">
          <ac:chgData name="晓鑫 蔡" userId="a2b597cf8d13e5c1" providerId="LiveId" clId="{FAE41531-F32F-4DEC-B7D9-55464FB6AE10}" dt="2019-03-16T16:11:13.467" v="7414" actId="20577"/>
          <ac:graphicFrameMkLst>
            <pc:docMk/>
            <pc:sldMk cId="3463450712" sldId="438"/>
            <ac:graphicFrameMk id="30" creationId="{55930E94-4E86-4F04-9342-9409F7C1522E}"/>
          </ac:graphicFrameMkLst>
        </pc:graphicFrameChg>
        <pc:graphicFrameChg chg="modGraphic">
          <ac:chgData name="晓鑫 蔡" userId="a2b597cf8d13e5c1" providerId="LiveId" clId="{FAE41531-F32F-4DEC-B7D9-55464FB6AE10}" dt="2019-03-16T16:10:28.985" v="7386" actId="20577"/>
          <ac:graphicFrameMkLst>
            <pc:docMk/>
            <pc:sldMk cId="3463450712" sldId="438"/>
            <ac:graphicFrameMk id="31" creationId="{68208A05-527F-4539-9799-78145211BE44}"/>
          </ac:graphicFrameMkLst>
        </pc:graphicFrameChg>
        <pc:graphicFrameChg chg="modGraphic">
          <ac:chgData name="晓鑫 蔡" userId="a2b597cf8d13e5c1" providerId="LiveId" clId="{FAE41531-F32F-4DEC-B7D9-55464FB6AE10}" dt="2019-03-16T16:10:41.600" v="7394" actId="20577"/>
          <ac:graphicFrameMkLst>
            <pc:docMk/>
            <pc:sldMk cId="3463450712" sldId="438"/>
            <ac:graphicFrameMk id="33" creationId="{15FAF4A5-4698-4E0E-8E80-28E7B4394E79}"/>
          </ac:graphicFrameMkLst>
        </pc:graphicFrameChg>
        <pc:graphicFrameChg chg="modGraphic">
          <ac:chgData name="晓鑫 蔡" userId="a2b597cf8d13e5c1" providerId="LiveId" clId="{FAE41531-F32F-4DEC-B7D9-55464FB6AE10}" dt="2019-03-16T16:10:35.068" v="7390" actId="20577"/>
          <ac:graphicFrameMkLst>
            <pc:docMk/>
            <pc:sldMk cId="3463450712" sldId="438"/>
            <ac:graphicFrameMk id="34" creationId="{951525FE-5016-4942-8B5B-23B6DA5811C7}"/>
          </ac:graphicFrameMkLst>
        </pc:graphicFrameChg>
        <pc:graphicFrameChg chg="modGraphic">
          <ac:chgData name="晓鑫 蔡" userId="a2b597cf8d13e5c1" providerId="LiveId" clId="{FAE41531-F32F-4DEC-B7D9-55464FB6AE10}" dt="2019-03-16T16:10:19.773" v="7376" actId="20577"/>
          <ac:graphicFrameMkLst>
            <pc:docMk/>
            <pc:sldMk cId="3463450712" sldId="438"/>
            <ac:graphicFrameMk id="36" creationId="{5E32BBD7-7632-48BE-BAC5-DBEF47EAD2BE}"/>
          </ac:graphicFrameMkLst>
        </pc:graphicFrameChg>
        <pc:graphicFrameChg chg="add del mod modGraphic">
          <ac:chgData name="晓鑫 蔡" userId="a2b597cf8d13e5c1" providerId="LiveId" clId="{FAE41531-F32F-4DEC-B7D9-55464FB6AE10}" dt="2019-03-16T16:09:57.157" v="7366"/>
          <ac:graphicFrameMkLst>
            <pc:docMk/>
            <pc:sldMk cId="3463450712" sldId="438"/>
            <ac:graphicFrameMk id="78" creationId="{0DDA0E4E-A6EF-4BB3-8057-84E0C335689B}"/>
          </ac:graphicFrameMkLst>
        </pc:graphicFrameChg>
        <pc:graphicFrameChg chg="add del mod modGraphic">
          <ac:chgData name="晓鑫 蔡" userId="a2b597cf8d13e5c1" providerId="LiveId" clId="{FAE41531-F32F-4DEC-B7D9-55464FB6AE10}" dt="2019-03-16T16:09:56.679" v="7365"/>
          <ac:graphicFrameMkLst>
            <pc:docMk/>
            <pc:sldMk cId="3463450712" sldId="438"/>
            <ac:graphicFrameMk id="80" creationId="{F42832B0-37CC-400E-B7AE-530002B37FC7}"/>
          </ac:graphicFrameMkLst>
        </pc:graphicFrameChg>
        <pc:cxnChg chg="add del mod">
          <ac:chgData name="晓鑫 蔡" userId="a2b597cf8d13e5c1" providerId="LiveId" clId="{FAE41531-F32F-4DEC-B7D9-55464FB6AE10}" dt="2019-03-16T16:08:49.883" v="7344" actId="478"/>
          <ac:cxnSpMkLst>
            <pc:docMk/>
            <pc:sldMk cId="3463450712" sldId="438"/>
            <ac:cxnSpMk id="61" creationId="{D21A6484-32D8-40B8-BA36-3D357B05AC8D}"/>
          </ac:cxnSpMkLst>
        </pc:cxnChg>
        <pc:cxnChg chg="add del mod">
          <ac:chgData name="晓鑫 蔡" userId="a2b597cf8d13e5c1" providerId="LiveId" clId="{FAE41531-F32F-4DEC-B7D9-55464FB6AE10}" dt="2019-03-16T16:08:49.883" v="7344" actId="478"/>
          <ac:cxnSpMkLst>
            <pc:docMk/>
            <pc:sldMk cId="3463450712" sldId="438"/>
            <ac:cxnSpMk id="63" creationId="{F446B9BF-B089-43D8-B9AD-9BD4A07CA84B}"/>
          </ac:cxnSpMkLst>
        </pc:cxnChg>
        <pc:cxnChg chg="add del mod">
          <ac:chgData name="晓鑫 蔡" userId="a2b597cf8d13e5c1" providerId="LiveId" clId="{FAE41531-F32F-4DEC-B7D9-55464FB6AE10}" dt="2019-03-16T16:08:49.883" v="7344" actId="478"/>
          <ac:cxnSpMkLst>
            <pc:docMk/>
            <pc:sldMk cId="3463450712" sldId="438"/>
            <ac:cxnSpMk id="65" creationId="{4C3D00E8-2257-4178-9684-E1D79E364D8D}"/>
          </ac:cxnSpMkLst>
        </pc:cxnChg>
        <pc:cxnChg chg="add del mod">
          <ac:chgData name="晓鑫 蔡" userId="a2b597cf8d13e5c1" providerId="LiveId" clId="{FAE41531-F32F-4DEC-B7D9-55464FB6AE10}" dt="2019-03-16T16:08:49.883" v="7344" actId="478"/>
          <ac:cxnSpMkLst>
            <pc:docMk/>
            <pc:sldMk cId="3463450712" sldId="438"/>
            <ac:cxnSpMk id="67" creationId="{B5268841-4D16-45DA-83A1-3621274AC8CA}"/>
          </ac:cxnSpMkLst>
        </pc:cxnChg>
        <pc:cxnChg chg="add del mod">
          <ac:chgData name="晓鑫 蔡" userId="a2b597cf8d13e5c1" providerId="LiveId" clId="{FAE41531-F32F-4DEC-B7D9-55464FB6AE10}" dt="2019-03-16T16:08:32.440" v="7343" actId="478"/>
          <ac:cxnSpMkLst>
            <pc:docMk/>
            <pc:sldMk cId="3463450712" sldId="438"/>
            <ac:cxnSpMk id="69" creationId="{02AC0EDE-95E5-489A-9D9F-0176BC1AA551}"/>
          </ac:cxnSpMkLst>
        </pc:cxnChg>
        <pc:cxnChg chg="add del mod">
          <ac:chgData name="晓鑫 蔡" userId="a2b597cf8d13e5c1" providerId="LiveId" clId="{FAE41531-F32F-4DEC-B7D9-55464FB6AE10}" dt="2019-03-16T16:08:32.440" v="7343" actId="478"/>
          <ac:cxnSpMkLst>
            <pc:docMk/>
            <pc:sldMk cId="3463450712" sldId="438"/>
            <ac:cxnSpMk id="70" creationId="{F09195CC-CF68-4C22-96A8-AD47DCA20F2B}"/>
          </ac:cxnSpMkLst>
        </pc:cxnChg>
        <pc:cxnChg chg="del mod">
          <ac:chgData name="晓鑫 蔡" userId="a2b597cf8d13e5c1" providerId="LiveId" clId="{FAE41531-F32F-4DEC-B7D9-55464FB6AE10}" dt="2019-03-16T16:08:15.782" v="7338" actId="478"/>
          <ac:cxnSpMkLst>
            <pc:docMk/>
            <pc:sldMk cId="3463450712" sldId="438"/>
            <ac:cxnSpMk id="71" creationId="{08C6A7D5-90C5-4B9B-A4C7-7198BE72F714}"/>
          </ac:cxnSpMkLst>
        </pc:cxnChg>
        <pc:cxnChg chg="add del mod">
          <ac:chgData name="晓鑫 蔡" userId="a2b597cf8d13e5c1" providerId="LiveId" clId="{FAE41531-F32F-4DEC-B7D9-55464FB6AE10}" dt="2019-03-16T16:08:32.440" v="7343" actId="478"/>
          <ac:cxnSpMkLst>
            <pc:docMk/>
            <pc:sldMk cId="3463450712" sldId="438"/>
            <ac:cxnSpMk id="72" creationId="{F76A62D8-C266-4EDF-8EF0-05D2B24214C6}"/>
          </ac:cxnSpMkLst>
        </pc:cxnChg>
        <pc:cxnChg chg="del mod">
          <ac:chgData name="晓鑫 蔡" userId="a2b597cf8d13e5c1" providerId="LiveId" clId="{FAE41531-F32F-4DEC-B7D9-55464FB6AE10}" dt="2019-03-16T16:08:12.887" v="7336" actId="478"/>
          <ac:cxnSpMkLst>
            <pc:docMk/>
            <pc:sldMk cId="3463450712" sldId="438"/>
            <ac:cxnSpMk id="73" creationId="{AFF6A651-956F-48A9-BE99-0AADD29F38FF}"/>
          </ac:cxnSpMkLst>
        </pc:cxnChg>
        <pc:cxnChg chg="add del mod">
          <ac:chgData name="晓鑫 蔡" userId="a2b597cf8d13e5c1" providerId="LiveId" clId="{FAE41531-F32F-4DEC-B7D9-55464FB6AE10}" dt="2019-03-16T16:08:32.440" v="7343" actId="478"/>
          <ac:cxnSpMkLst>
            <pc:docMk/>
            <pc:sldMk cId="3463450712" sldId="438"/>
            <ac:cxnSpMk id="74" creationId="{DE958A3B-905E-4987-B14F-9E4DFEDEDE0E}"/>
          </ac:cxnSpMkLst>
        </pc:cxnChg>
        <pc:cxnChg chg="del mod">
          <ac:chgData name="晓鑫 蔡" userId="a2b597cf8d13e5c1" providerId="LiveId" clId="{FAE41531-F32F-4DEC-B7D9-55464FB6AE10}" dt="2019-03-16T16:08:18.579" v="7340" actId="478"/>
          <ac:cxnSpMkLst>
            <pc:docMk/>
            <pc:sldMk cId="3463450712" sldId="438"/>
            <ac:cxnSpMk id="75" creationId="{8CD01A99-9788-484A-8B7D-C1F1282DB2F1}"/>
          </ac:cxnSpMkLst>
        </pc:cxnChg>
        <pc:cxnChg chg="add del mod">
          <ac:chgData name="晓鑫 蔡" userId="a2b597cf8d13e5c1" providerId="LiveId" clId="{FAE41531-F32F-4DEC-B7D9-55464FB6AE10}" dt="2019-03-16T16:08:32.440" v="7343" actId="478"/>
          <ac:cxnSpMkLst>
            <pc:docMk/>
            <pc:sldMk cId="3463450712" sldId="438"/>
            <ac:cxnSpMk id="76" creationId="{B7F887E3-A158-4D6F-9724-B21776535098}"/>
          </ac:cxnSpMkLst>
        </pc:cxnChg>
        <pc:cxnChg chg="add del mod">
          <ac:chgData name="晓鑫 蔡" userId="a2b597cf8d13e5c1" providerId="LiveId" clId="{FAE41531-F32F-4DEC-B7D9-55464FB6AE10}" dt="2019-03-16T16:08:32.440" v="7343" actId="478"/>
          <ac:cxnSpMkLst>
            <pc:docMk/>
            <pc:sldMk cId="3463450712" sldId="438"/>
            <ac:cxnSpMk id="77" creationId="{083025A4-87EE-4F44-A1C8-6DA25797E436}"/>
          </ac:cxnSpMkLst>
        </pc:cxnChg>
        <pc:cxnChg chg="del mod">
          <ac:chgData name="晓鑫 蔡" userId="a2b597cf8d13e5c1" providerId="LiveId" clId="{FAE41531-F32F-4DEC-B7D9-55464FB6AE10}" dt="2019-03-16T16:09:00.640" v="7349" actId="478"/>
          <ac:cxnSpMkLst>
            <pc:docMk/>
            <pc:sldMk cId="3463450712" sldId="438"/>
            <ac:cxnSpMk id="79" creationId="{D3769A98-72D7-44B5-AF45-3E48FBEF46BB}"/>
          </ac:cxnSpMkLst>
        </pc:cxnChg>
        <pc:cxnChg chg="del mod">
          <ac:chgData name="晓鑫 蔡" userId="a2b597cf8d13e5c1" providerId="LiveId" clId="{FAE41531-F32F-4DEC-B7D9-55464FB6AE10}" dt="2019-03-16T16:09:01.892" v="7350" actId="478"/>
          <ac:cxnSpMkLst>
            <pc:docMk/>
            <pc:sldMk cId="3463450712" sldId="438"/>
            <ac:cxnSpMk id="81" creationId="{7412B8F6-CBC0-4485-8994-FDD9FD69634E}"/>
          </ac:cxnSpMkLst>
        </pc:cxnChg>
        <pc:cxnChg chg="del mod">
          <ac:chgData name="晓鑫 蔡" userId="a2b597cf8d13e5c1" providerId="LiveId" clId="{FAE41531-F32F-4DEC-B7D9-55464FB6AE10}" dt="2019-03-16T16:08:49.883" v="7344" actId="478"/>
          <ac:cxnSpMkLst>
            <pc:docMk/>
            <pc:sldMk cId="3463450712" sldId="438"/>
            <ac:cxnSpMk id="87" creationId="{40A52968-708C-4AB6-B4A4-400AD8CA712B}"/>
          </ac:cxnSpMkLst>
        </pc:cxnChg>
        <pc:cxnChg chg="del mod">
          <ac:chgData name="晓鑫 蔡" userId="a2b597cf8d13e5c1" providerId="LiveId" clId="{FAE41531-F32F-4DEC-B7D9-55464FB6AE10}" dt="2019-03-16T16:08:49.883" v="7344" actId="478"/>
          <ac:cxnSpMkLst>
            <pc:docMk/>
            <pc:sldMk cId="3463450712" sldId="438"/>
            <ac:cxnSpMk id="89" creationId="{496E9237-54BC-45AD-AEB2-B125A14F8384}"/>
          </ac:cxnSpMkLst>
        </pc:cxnChg>
        <pc:cxnChg chg="del mod">
          <ac:chgData name="晓鑫 蔡" userId="a2b597cf8d13e5c1" providerId="LiveId" clId="{FAE41531-F32F-4DEC-B7D9-55464FB6AE10}" dt="2019-03-16T16:08:49.883" v="7344" actId="478"/>
          <ac:cxnSpMkLst>
            <pc:docMk/>
            <pc:sldMk cId="3463450712" sldId="438"/>
            <ac:cxnSpMk id="93" creationId="{2BB7AD62-CAF9-433B-90A0-B782EF0B6574}"/>
          </ac:cxnSpMkLst>
        </pc:cxnChg>
        <pc:cxnChg chg="del mod">
          <ac:chgData name="晓鑫 蔡" userId="a2b597cf8d13e5c1" providerId="LiveId" clId="{FAE41531-F32F-4DEC-B7D9-55464FB6AE10}" dt="2019-03-16T16:08:49.883" v="7344" actId="478"/>
          <ac:cxnSpMkLst>
            <pc:docMk/>
            <pc:sldMk cId="3463450712" sldId="438"/>
            <ac:cxnSpMk id="95" creationId="{43162A55-BAAE-4975-90B6-42D95C8DF430}"/>
          </ac:cxnSpMkLst>
        </pc:cxnChg>
        <pc:cxnChg chg="del mod">
          <ac:chgData name="晓鑫 蔡" userId="a2b597cf8d13e5c1" providerId="LiveId" clId="{FAE41531-F32F-4DEC-B7D9-55464FB6AE10}" dt="2019-03-16T16:08:55.547" v="7346" actId="478"/>
          <ac:cxnSpMkLst>
            <pc:docMk/>
            <pc:sldMk cId="3463450712" sldId="438"/>
            <ac:cxnSpMk id="103" creationId="{4049B1D4-51AC-4BB6-852B-81C699828738}"/>
          </ac:cxnSpMkLst>
        </pc:cxnChg>
        <pc:cxnChg chg="del mod">
          <ac:chgData name="晓鑫 蔡" userId="a2b597cf8d13e5c1" providerId="LiveId" clId="{FAE41531-F32F-4DEC-B7D9-55464FB6AE10}" dt="2019-03-16T16:08:49.883" v="7344" actId="478"/>
          <ac:cxnSpMkLst>
            <pc:docMk/>
            <pc:sldMk cId="3463450712" sldId="438"/>
            <ac:cxnSpMk id="107" creationId="{D84482DB-92CC-462E-B54E-45D0F7DE7A9F}"/>
          </ac:cxnSpMkLst>
        </pc:cxnChg>
        <pc:cxnChg chg="del mod">
          <ac:chgData name="晓鑫 蔡" userId="a2b597cf8d13e5c1" providerId="LiveId" clId="{FAE41531-F32F-4DEC-B7D9-55464FB6AE10}" dt="2019-03-16T16:09:07.693" v="7354" actId="478"/>
          <ac:cxnSpMkLst>
            <pc:docMk/>
            <pc:sldMk cId="3463450712" sldId="438"/>
            <ac:cxnSpMk id="109" creationId="{F4CE9E70-7FF6-4D62-B844-D87AEEA29038}"/>
          </ac:cxnSpMkLst>
        </pc:cxnChg>
        <pc:cxnChg chg="del mod">
          <ac:chgData name="晓鑫 蔡" userId="a2b597cf8d13e5c1" providerId="LiveId" clId="{FAE41531-F32F-4DEC-B7D9-55464FB6AE10}" dt="2019-03-16T16:09:04.762" v="7352" actId="478"/>
          <ac:cxnSpMkLst>
            <pc:docMk/>
            <pc:sldMk cId="3463450712" sldId="438"/>
            <ac:cxnSpMk id="111" creationId="{F07FBA65-2653-40D5-BED2-37CC24452D5B}"/>
          </ac:cxnSpMkLst>
        </pc:cxnChg>
        <pc:cxnChg chg="del mod">
          <ac:chgData name="晓鑫 蔡" userId="a2b597cf8d13e5c1" providerId="LiveId" clId="{FAE41531-F32F-4DEC-B7D9-55464FB6AE10}" dt="2019-03-16T16:09:05.953" v="7353" actId="478"/>
          <ac:cxnSpMkLst>
            <pc:docMk/>
            <pc:sldMk cId="3463450712" sldId="438"/>
            <ac:cxnSpMk id="115" creationId="{3A72E52C-4D14-4282-BE41-2016D7C122BA}"/>
          </ac:cxnSpMkLst>
        </pc:cxnChg>
        <pc:cxnChg chg="del">
          <ac:chgData name="晓鑫 蔡" userId="a2b597cf8d13e5c1" providerId="LiveId" clId="{FAE41531-F32F-4DEC-B7D9-55464FB6AE10}" dt="2019-03-16T16:08:14.273" v="7337" actId="478"/>
          <ac:cxnSpMkLst>
            <pc:docMk/>
            <pc:sldMk cId="3463450712" sldId="438"/>
            <ac:cxnSpMk id="119" creationId="{5D72F759-7F55-4B2C-B1F3-3DDF96B7ECA4}"/>
          </ac:cxnSpMkLst>
        </pc:cxnChg>
        <pc:cxnChg chg="del">
          <ac:chgData name="晓鑫 蔡" userId="a2b597cf8d13e5c1" providerId="LiveId" clId="{FAE41531-F32F-4DEC-B7D9-55464FB6AE10}" dt="2019-03-16T16:08:11.394" v="7335" actId="478"/>
          <ac:cxnSpMkLst>
            <pc:docMk/>
            <pc:sldMk cId="3463450712" sldId="438"/>
            <ac:cxnSpMk id="121" creationId="{93944872-A248-4AED-9A16-CE78152827BF}"/>
          </ac:cxnSpMkLst>
        </pc:cxnChg>
        <pc:cxnChg chg="del mod">
          <ac:chgData name="晓鑫 蔡" userId="a2b597cf8d13e5c1" providerId="LiveId" clId="{FAE41531-F32F-4DEC-B7D9-55464FB6AE10}" dt="2019-03-16T16:08:17.351" v="7339" actId="478"/>
          <ac:cxnSpMkLst>
            <pc:docMk/>
            <pc:sldMk cId="3463450712" sldId="438"/>
            <ac:cxnSpMk id="123" creationId="{881F6EDB-7C01-4F81-8888-86EE12B13C14}"/>
          </ac:cxnSpMkLst>
        </pc:cxnChg>
        <pc:cxnChg chg="del mod">
          <ac:chgData name="晓鑫 蔡" userId="a2b597cf8d13e5c1" providerId="LiveId" clId="{FAE41531-F32F-4DEC-B7D9-55464FB6AE10}" dt="2019-03-16T16:08:52.933" v="7345" actId="478"/>
          <ac:cxnSpMkLst>
            <pc:docMk/>
            <pc:sldMk cId="3463450712" sldId="438"/>
            <ac:cxnSpMk id="125" creationId="{7177461E-A369-4122-8F0C-D9E5ECE744DC}"/>
          </ac:cxnSpMkLst>
        </pc:cxnChg>
        <pc:cxnChg chg="del mod">
          <ac:chgData name="晓鑫 蔡" userId="a2b597cf8d13e5c1" providerId="LiveId" clId="{FAE41531-F32F-4DEC-B7D9-55464FB6AE10}" dt="2019-03-16T16:08:57.991" v="7347" actId="478"/>
          <ac:cxnSpMkLst>
            <pc:docMk/>
            <pc:sldMk cId="3463450712" sldId="438"/>
            <ac:cxnSpMk id="129" creationId="{0EBBF431-5482-4399-930E-F776CAE3A576}"/>
          </ac:cxnSpMkLst>
        </pc:cxnChg>
        <pc:cxnChg chg="del">
          <ac:chgData name="晓鑫 蔡" userId="a2b597cf8d13e5c1" providerId="LiveId" clId="{FAE41531-F32F-4DEC-B7D9-55464FB6AE10}" dt="2019-03-16T16:08:59.245" v="7348" actId="478"/>
          <ac:cxnSpMkLst>
            <pc:docMk/>
            <pc:sldMk cId="3463450712" sldId="438"/>
            <ac:cxnSpMk id="131" creationId="{22D9C5F7-1240-4DB6-B571-045E9D5E5714}"/>
          </ac:cxnSpMkLst>
        </pc:cxnChg>
        <pc:cxnChg chg="del mod">
          <ac:chgData name="晓鑫 蔡" userId="a2b597cf8d13e5c1" providerId="LiveId" clId="{FAE41531-F32F-4DEC-B7D9-55464FB6AE10}" dt="2019-03-16T16:08:32.440" v="7343" actId="478"/>
          <ac:cxnSpMkLst>
            <pc:docMk/>
            <pc:sldMk cId="3463450712" sldId="438"/>
            <ac:cxnSpMk id="135" creationId="{153FF33A-7F03-473B-B691-8B6AF197F9FE}"/>
          </ac:cxnSpMkLst>
        </pc:cxnChg>
        <pc:cxnChg chg="del mod">
          <ac:chgData name="晓鑫 蔡" userId="a2b597cf8d13e5c1" providerId="LiveId" clId="{FAE41531-F32F-4DEC-B7D9-55464FB6AE10}" dt="2019-03-16T16:08:32.440" v="7343" actId="478"/>
          <ac:cxnSpMkLst>
            <pc:docMk/>
            <pc:sldMk cId="3463450712" sldId="438"/>
            <ac:cxnSpMk id="139" creationId="{C6C707D1-7191-4167-B048-39BB595AC0C4}"/>
          </ac:cxnSpMkLst>
        </pc:cxnChg>
        <pc:cxnChg chg="del mod">
          <ac:chgData name="晓鑫 蔡" userId="a2b597cf8d13e5c1" providerId="LiveId" clId="{FAE41531-F32F-4DEC-B7D9-55464FB6AE10}" dt="2019-03-16T16:08:32.440" v="7343" actId="478"/>
          <ac:cxnSpMkLst>
            <pc:docMk/>
            <pc:sldMk cId="3463450712" sldId="438"/>
            <ac:cxnSpMk id="141" creationId="{AFC19FA6-597A-441F-855D-A38B273E914E}"/>
          </ac:cxnSpMkLst>
        </pc:cxnChg>
        <pc:cxnChg chg="del mod">
          <ac:chgData name="晓鑫 蔡" userId="a2b597cf8d13e5c1" providerId="LiveId" clId="{FAE41531-F32F-4DEC-B7D9-55464FB6AE10}" dt="2019-03-16T16:08:32.440" v="7343" actId="478"/>
          <ac:cxnSpMkLst>
            <pc:docMk/>
            <pc:sldMk cId="3463450712" sldId="438"/>
            <ac:cxnSpMk id="143" creationId="{B0EB41BA-3DF1-4FD1-BC4C-1CA67BFDD4B8}"/>
          </ac:cxnSpMkLst>
        </pc:cxnChg>
        <pc:cxnChg chg="del mod">
          <ac:chgData name="晓鑫 蔡" userId="a2b597cf8d13e5c1" providerId="LiveId" clId="{FAE41531-F32F-4DEC-B7D9-55464FB6AE10}" dt="2019-03-16T16:08:32.440" v="7343" actId="478"/>
          <ac:cxnSpMkLst>
            <pc:docMk/>
            <pc:sldMk cId="3463450712" sldId="438"/>
            <ac:cxnSpMk id="145" creationId="{A4182A37-9C2B-4DFC-AD0F-53B168730C6E}"/>
          </ac:cxnSpMkLst>
        </pc:cxnChg>
        <pc:cxnChg chg="del mod">
          <ac:chgData name="晓鑫 蔡" userId="a2b597cf8d13e5c1" providerId="LiveId" clId="{FAE41531-F32F-4DEC-B7D9-55464FB6AE10}" dt="2019-03-16T16:08:49.883" v="7344" actId="478"/>
          <ac:cxnSpMkLst>
            <pc:docMk/>
            <pc:sldMk cId="3463450712" sldId="438"/>
            <ac:cxnSpMk id="149" creationId="{B0166D9C-E126-4FEC-9C53-48B61CD4859C}"/>
          </ac:cxnSpMkLst>
        </pc:cxnChg>
        <pc:cxnChg chg="del mod">
          <ac:chgData name="晓鑫 蔡" userId="a2b597cf8d13e5c1" providerId="LiveId" clId="{FAE41531-F32F-4DEC-B7D9-55464FB6AE10}" dt="2019-03-16T16:09:03.324" v="7351" actId="478"/>
          <ac:cxnSpMkLst>
            <pc:docMk/>
            <pc:sldMk cId="3463450712" sldId="438"/>
            <ac:cxnSpMk id="151" creationId="{274EEB88-1941-40A1-BBC9-FA7B12F4B4D8}"/>
          </ac:cxnSpMkLst>
        </pc:cxnChg>
        <pc:cxnChg chg="del mod">
          <ac:chgData name="晓鑫 蔡" userId="a2b597cf8d13e5c1" providerId="LiveId" clId="{FAE41531-F32F-4DEC-B7D9-55464FB6AE10}" dt="2019-03-16T16:08:49.883" v="7344" actId="478"/>
          <ac:cxnSpMkLst>
            <pc:docMk/>
            <pc:sldMk cId="3463450712" sldId="438"/>
            <ac:cxnSpMk id="157" creationId="{336D4CB3-2996-485E-AAF6-F70DDE20660F}"/>
          </ac:cxnSpMkLst>
        </pc:cxnChg>
      </pc:sldChg>
      <pc:sldChg chg="addSp delSp modSp add delAnim modAnim">
        <pc:chgData name="晓鑫 蔡" userId="a2b597cf8d13e5c1" providerId="LiveId" clId="{FAE41531-F32F-4DEC-B7D9-55464FB6AE10}" dt="2019-03-17T02:49:10.174" v="8090"/>
        <pc:sldMkLst>
          <pc:docMk/>
          <pc:sldMk cId="558399508" sldId="439"/>
        </pc:sldMkLst>
        <pc:spChg chg="add mod">
          <ac:chgData name="晓鑫 蔡" userId="a2b597cf8d13e5c1" providerId="LiveId" clId="{FAE41531-F32F-4DEC-B7D9-55464FB6AE10}" dt="2019-03-17T02:36:25.719" v="8063" actId="20577"/>
          <ac:spMkLst>
            <pc:docMk/>
            <pc:sldMk cId="558399508" sldId="439"/>
            <ac:spMk id="3" creationId="{185020A1-4D85-4468-A22E-C8F10FB753D5}"/>
          </ac:spMkLst>
        </pc:spChg>
        <pc:spChg chg="add del">
          <ac:chgData name="晓鑫 蔡" userId="a2b597cf8d13e5c1" providerId="LiveId" clId="{FAE41531-F32F-4DEC-B7D9-55464FB6AE10}" dt="2019-03-17T01:52:37.986" v="7706"/>
          <ac:spMkLst>
            <pc:docMk/>
            <pc:sldMk cId="558399508" sldId="439"/>
            <ac:spMk id="6" creationId="{3DCDE0C0-7A77-4D5A-8A45-B582622B48EB}"/>
          </ac:spMkLst>
        </pc:spChg>
        <pc:spChg chg="mod">
          <ac:chgData name="晓鑫 蔡" userId="a2b597cf8d13e5c1" providerId="LiveId" clId="{FAE41531-F32F-4DEC-B7D9-55464FB6AE10}" dt="2019-03-17T01:38:01.387" v="7611"/>
          <ac:spMkLst>
            <pc:docMk/>
            <pc:sldMk cId="558399508" sldId="439"/>
            <ac:spMk id="12" creationId="{00000000-0000-0000-0000-000000000000}"/>
          </ac:spMkLst>
        </pc:spChg>
        <pc:spChg chg="add del">
          <ac:chgData name="晓鑫 蔡" userId="a2b597cf8d13e5c1" providerId="LiveId" clId="{FAE41531-F32F-4DEC-B7D9-55464FB6AE10}" dt="2019-03-17T01:58:02.823" v="7735"/>
          <ac:spMkLst>
            <pc:docMk/>
            <pc:sldMk cId="558399508" sldId="439"/>
            <ac:spMk id="14" creationId="{EA887982-9062-4BB7-8E06-3F268CF7C530}"/>
          </ac:spMkLst>
        </pc:spChg>
        <pc:spChg chg="del mod">
          <ac:chgData name="晓鑫 蔡" userId="a2b597cf8d13e5c1" providerId="LiveId" clId="{FAE41531-F32F-4DEC-B7D9-55464FB6AE10}" dt="2019-03-17T01:37:28.392" v="7556" actId="478"/>
          <ac:spMkLst>
            <pc:docMk/>
            <pc:sldMk cId="558399508" sldId="439"/>
            <ac:spMk id="16" creationId="{00000000-0000-0000-0000-000000000000}"/>
          </ac:spMkLst>
        </pc:spChg>
        <pc:spChg chg="mod">
          <ac:chgData name="晓鑫 蔡" userId="a2b597cf8d13e5c1" providerId="LiveId" clId="{FAE41531-F32F-4DEC-B7D9-55464FB6AE10}" dt="2019-03-17T01:37:19.086" v="7550" actId="20577"/>
          <ac:spMkLst>
            <pc:docMk/>
            <pc:sldMk cId="558399508" sldId="439"/>
            <ac:spMk id="30" creationId="{00000000-0000-0000-0000-000000000000}"/>
          </ac:spMkLst>
        </pc:spChg>
        <pc:spChg chg="mod">
          <ac:chgData name="晓鑫 蔡" userId="a2b597cf8d13e5c1" providerId="LiveId" clId="{FAE41531-F32F-4DEC-B7D9-55464FB6AE10}" dt="2019-03-17T01:36:57.863" v="7549" actId="20577"/>
          <ac:spMkLst>
            <pc:docMk/>
            <pc:sldMk cId="558399508" sldId="439"/>
            <ac:spMk id="32" creationId="{00000000-0000-0000-0000-000000000000}"/>
          </ac:spMkLst>
        </pc:spChg>
        <pc:spChg chg="add del mod">
          <ac:chgData name="晓鑫 蔡" userId="a2b597cf8d13e5c1" providerId="LiveId" clId="{FAE41531-F32F-4DEC-B7D9-55464FB6AE10}" dt="2019-03-17T02:12:36.176" v="7798" actId="478"/>
          <ac:spMkLst>
            <pc:docMk/>
            <pc:sldMk cId="558399508" sldId="439"/>
            <ac:spMk id="42" creationId="{16670215-78DE-41E6-839B-F00265EB6A12}"/>
          </ac:spMkLst>
        </pc:spChg>
        <pc:spChg chg="add mod">
          <ac:chgData name="晓鑫 蔡" userId="a2b597cf8d13e5c1" providerId="LiveId" clId="{FAE41531-F32F-4DEC-B7D9-55464FB6AE10}" dt="2019-03-17T02:22:20.830" v="7849" actId="2085"/>
          <ac:spMkLst>
            <pc:docMk/>
            <pc:sldMk cId="558399508" sldId="439"/>
            <ac:spMk id="52" creationId="{5357D9D5-8D28-44E0-8C9B-4EC4A7034BC1}"/>
          </ac:spMkLst>
        </pc:spChg>
        <pc:spChg chg="add del mod">
          <ac:chgData name="晓鑫 蔡" userId="a2b597cf8d13e5c1" providerId="LiveId" clId="{FAE41531-F32F-4DEC-B7D9-55464FB6AE10}" dt="2019-03-17T02:22:38.171" v="7851" actId="11529"/>
          <ac:spMkLst>
            <pc:docMk/>
            <pc:sldMk cId="558399508" sldId="439"/>
            <ac:spMk id="53" creationId="{62D5A349-D99C-462F-AAEE-8F6FBAD1D8D6}"/>
          </ac:spMkLst>
        </pc:spChg>
        <pc:spChg chg="add mod">
          <ac:chgData name="晓鑫 蔡" userId="a2b597cf8d13e5c1" providerId="LiveId" clId="{FAE41531-F32F-4DEC-B7D9-55464FB6AE10}" dt="2019-03-17T02:23:13.544" v="7875" actId="1076"/>
          <ac:spMkLst>
            <pc:docMk/>
            <pc:sldMk cId="558399508" sldId="439"/>
            <ac:spMk id="54" creationId="{EB60D826-466B-4AA3-AC16-1C512001690F}"/>
          </ac:spMkLst>
        </pc:spChg>
        <pc:spChg chg="add mod">
          <ac:chgData name="晓鑫 蔡" userId="a2b597cf8d13e5c1" providerId="LiveId" clId="{FAE41531-F32F-4DEC-B7D9-55464FB6AE10}" dt="2019-03-17T02:25:45.449" v="7900" actId="113"/>
          <ac:spMkLst>
            <pc:docMk/>
            <pc:sldMk cId="558399508" sldId="439"/>
            <ac:spMk id="59" creationId="{E04F52FA-753F-4430-9712-E0672A58AFD2}"/>
          </ac:spMkLst>
        </pc:spChg>
        <pc:spChg chg="add mod">
          <ac:chgData name="晓鑫 蔡" userId="a2b597cf8d13e5c1" providerId="LiveId" clId="{FAE41531-F32F-4DEC-B7D9-55464FB6AE10}" dt="2019-03-17T02:36:53.350" v="8064" actId="207"/>
          <ac:spMkLst>
            <pc:docMk/>
            <pc:sldMk cId="558399508" sldId="439"/>
            <ac:spMk id="60" creationId="{70BBE2EB-03E1-49B3-8181-21A4D48AA960}"/>
          </ac:spMkLst>
        </pc:spChg>
        <pc:spChg chg="add mod">
          <ac:chgData name="晓鑫 蔡" userId="a2b597cf8d13e5c1" providerId="LiveId" clId="{FAE41531-F32F-4DEC-B7D9-55464FB6AE10}" dt="2019-03-17T02:36:20.270" v="8061" actId="1076"/>
          <ac:spMkLst>
            <pc:docMk/>
            <pc:sldMk cId="558399508" sldId="439"/>
            <ac:spMk id="61" creationId="{1D874E2C-8EE3-41FB-84FF-DCF240460113}"/>
          </ac:spMkLst>
        </pc:spChg>
        <pc:grpChg chg="del">
          <ac:chgData name="晓鑫 蔡" userId="a2b597cf8d13e5c1" providerId="LiveId" clId="{FAE41531-F32F-4DEC-B7D9-55464FB6AE10}" dt="2019-03-17T01:37:23.556" v="7553" actId="478"/>
          <ac:grpSpMkLst>
            <pc:docMk/>
            <pc:sldMk cId="558399508" sldId="439"/>
            <ac:grpSpMk id="17" creationId="{00000000-0000-0000-0000-000000000000}"/>
          </ac:grpSpMkLst>
        </pc:grpChg>
        <pc:grpChg chg="del">
          <ac:chgData name="晓鑫 蔡" userId="a2b597cf8d13e5c1" providerId="LiveId" clId="{FAE41531-F32F-4DEC-B7D9-55464FB6AE10}" dt="2019-03-17T01:37:24.742" v="7554" actId="478"/>
          <ac:grpSpMkLst>
            <pc:docMk/>
            <pc:sldMk cId="558399508" sldId="439"/>
            <ac:grpSpMk id="21" creationId="{00000000-0000-0000-0000-000000000000}"/>
          </ac:grpSpMkLst>
        </pc:grpChg>
        <pc:grpChg chg="del">
          <ac:chgData name="晓鑫 蔡" userId="a2b597cf8d13e5c1" providerId="LiveId" clId="{FAE41531-F32F-4DEC-B7D9-55464FB6AE10}" dt="2019-03-17T01:37:22.033" v="7552" actId="478"/>
          <ac:grpSpMkLst>
            <pc:docMk/>
            <pc:sldMk cId="558399508" sldId="439"/>
            <ac:grpSpMk id="25" creationId="{00000000-0000-0000-0000-000000000000}"/>
          </ac:grpSpMkLst>
        </pc:grpChg>
        <pc:grpChg chg="del">
          <ac:chgData name="晓鑫 蔡" userId="a2b597cf8d13e5c1" providerId="LiveId" clId="{FAE41531-F32F-4DEC-B7D9-55464FB6AE10}" dt="2019-03-17T01:37:20.090" v="7551" actId="478"/>
          <ac:grpSpMkLst>
            <pc:docMk/>
            <pc:sldMk cId="558399508" sldId="439"/>
            <ac:grpSpMk id="29" creationId="{00000000-0000-0000-0000-000000000000}"/>
          </ac:grpSpMkLst>
        </pc:grpChg>
        <pc:graphicFrameChg chg="add mod modGraphic">
          <ac:chgData name="晓鑫 蔡" userId="a2b597cf8d13e5c1" providerId="LiveId" clId="{FAE41531-F32F-4DEC-B7D9-55464FB6AE10}" dt="2019-03-17T02:15:57.426" v="7807" actId="1076"/>
          <ac:graphicFrameMkLst>
            <pc:docMk/>
            <pc:sldMk cId="558399508" sldId="439"/>
            <ac:graphicFrameMk id="2" creationId="{EE4D7380-1230-4142-B971-5B1A38DBF973}"/>
          </ac:graphicFrameMkLst>
        </pc:graphicFrameChg>
        <pc:graphicFrameChg chg="add mod modGraphic">
          <ac:chgData name="晓鑫 蔡" userId="a2b597cf8d13e5c1" providerId="LiveId" clId="{FAE41531-F32F-4DEC-B7D9-55464FB6AE10}" dt="2019-03-17T02:15:57.426" v="7807" actId="1076"/>
          <ac:graphicFrameMkLst>
            <pc:docMk/>
            <pc:sldMk cId="558399508" sldId="439"/>
            <ac:graphicFrameMk id="33" creationId="{4E569997-AA43-4CDD-97D2-2357AFAFB38F}"/>
          </ac:graphicFrameMkLst>
        </pc:graphicFrameChg>
        <pc:graphicFrameChg chg="add mod modGraphic">
          <ac:chgData name="晓鑫 蔡" userId="a2b597cf8d13e5c1" providerId="LiveId" clId="{FAE41531-F32F-4DEC-B7D9-55464FB6AE10}" dt="2019-03-17T02:15:57.426" v="7807" actId="1076"/>
          <ac:graphicFrameMkLst>
            <pc:docMk/>
            <pc:sldMk cId="558399508" sldId="439"/>
            <ac:graphicFrameMk id="35" creationId="{44ADE58F-978D-4F3A-B35F-ED7DFCED07EF}"/>
          </ac:graphicFrameMkLst>
        </pc:graphicFrameChg>
        <pc:graphicFrameChg chg="add mod modGraphic">
          <ac:chgData name="晓鑫 蔡" userId="a2b597cf8d13e5c1" providerId="LiveId" clId="{FAE41531-F32F-4DEC-B7D9-55464FB6AE10}" dt="2019-03-17T02:19:31.680" v="7831" actId="113"/>
          <ac:graphicFrameMkLst>
            <pc:docMk/>
            <pc:sldMk cId="558399508" sldId="439"/>
            <ac:graphicFrameMk id="38" creationId="{5E01CA8D-4827-4887-956B-3E132080953F}"/>
          </ac:graphicFrameMkLst>
        </pc:graphicFrameChg>
        <pc:graphicFrameChg chg="add mod modGraphic">
          <ac:chgData name="晓鑫 蔡" userId="a2b597cf8d13e5c1" providerId="LiveId" clId="{FAE41531-F32F-4DEC-B7D9-55464FB6AE10}" dt="2019-03-17T02:21:17.801" v="7842" actId="207"/>
          <ac:graphicFrameMkLst>
            <pc:docMk/>
            <pc:sldMk cId="558399508" sldId="439"/>
            <ac:graphicFrameMk id="45" creationId="{27777ED2-3C06-44BA-B957-DAAC63E718CB}"/>
          </ac:graphicFrameMkLst>
        </pc:graphicFrameChg>
        <pc:graphicFrameChg chg="add mod modGraphic">
          <ac:chgData name="晓鑫 蔡" userId="a2b597cf8d13e5c1" providerId="LiveId" clId="{FAE41531-F32F-4DEC-B7D9-55464FB6AE10}" dt="2019-03-17T02:21:37.448" v="7845" actId="207"/>
          <ac:graphicFrameMkLst>
            <pc:docMk/>
            <pc:sldMk cId="558399508" sldId="439"/>
            <ac:graphicFrameMk id="49" creationId="{8E30E6B1-5301-4568-9D3F-C263A4680276}"/>
          </ac:graphicFrameMkLst>
        </pc:graphicFrameChg>
        <pc:graphicFrameChg chg="add mod modGraphic">
          <ac:chgData name="晓鑫 蔡" userId="a2b597cf8d13e5c1" providerId="LiveId" clId="{FAE41531-F32F-4DEC-B7D9-55464FB6AE10}" dt="2019-03-17T02:24:38.717" v="7887" actId="20577"/>
          <ac:graphicFrameMkLst>
            <pc:docMk/>
            <pc:sldMk cId="558399508" sldId="439"/>
            <ac:graphicFrameMk id="55" creationId="{DEF15721-A655-45C6-8CBB-EB8734DE06F8}"/>
          </ac:graphicFrameMkLst>
        </pc:graphicFrameChg>
        <pc:picChg chg="add del mod">
          <ac:chgData name="晓鑫 蔡" userId="a2b597cf8d13e5c1" providerId="LiveId" clId="{FAE41531-F32F-4DEC-B7D9-55464FB6AE10}" dt="2019-03-17T01:50:26.123" v="7696" actId="478"/>
          <ac:picMkLst>
            <pc:docMk/>
            <pc:sldMk cId="558399508" sldId="439"/>
            <ac:picMk id="5" creationId="{6F06FEAD-1B38-40CB-A5CD-3E6F91FBE9DE}"/>
          </ac:picMkLst>
        </pc:picChg>
        <pc:picChg chg="add mod">
          <ac:chgData name="晓鑫 蔡" userId="a2b597cf8d13e5c1" providerId="LiveId" clId="{FAE41531-F32F-4DEC-B7D9-55464FB6AE10}" dt="2019-03-17T02:15:57.426" v="7807" actId="1076"/>
          <ac:picMkLst>
            <pc:docMk/>
            <pc:sldMk cId="558399508" sldId="439"/>
            <ac:picMk id="13" creationId="{DC62F0AA-9CF4-4F90-A0C1-E8F6FF1BA562}"/>
          </ac:picMkLst>
        </pc:picChg>
        <pc:picChg chg="add mod">
          <ac:chgData name="晓鑫 蔡" userId="a2b597cf8d13e5c1" providerId="LiveId" clId="{FAE41531-F32F-4DEC-B7D9-55464FB6AE10}" dt="2019-03-17T02:15:57.426" v="7807" actId="1076"/>
          <ac:picMkLst>
            <pc:docMk/>
            <pc:sldMk cId="558399508" sldId="439"/>
            <ac:picMk id="34" creationId="{6D93EE09-55ED-4778-A7E3-566C968B1ACB}"/>
          </ac:picMkLst>
        </pc:picChg>
        <pc:picChg chg="add mod">
          <ac:chgData name="晓鑫 蔡" userId="a2b597cf8d13e5c1" providerId="LiveId" clId="{FAE41531-F32F-4DEC-B7D9-55464FB6AE10}" dt="2019-03-17T02:15:57.426" v="7807" actId="1076"/>
          <ac:picMkLst>
            <pc:docMk/>
            <pc:sldMk cId="558399508" sldId="439"/>
            <ac:picMk id="37" creationId="{862060B8-14B3-4787-9187-C65E441BB454}"/>
          </ac:picMkLst>
        </pc:picChg>
        <pc:picChg chg="add mod">
          <ac:chgData name="晓鑫 蔡" userId="a2b597cf8d13e5c1" providerId="LiveId" clId="{FAE41531-F32F-4DEC-B7D9-55464FB6AE10}" dt="2019-03-17T02:15:57.426" v="7807" actId="1076"/>
          <ac:picMkLst>
            <pc:docMk/>
            <pc:sldMk cId="558399508" sldId="439"/>
            <ac:picMk id="41" creationId="{7DD55AE7-F78B-4B53-AB33-A4670DA943DC}"/>
          </ac:picMkLst>
        </pc:picChg>
        <pc:picChg chg="add del">
          <ac:chgData name="晓鑫 蔡" userId="a2b597cf8d13e5c1" providerId="LiveId" clId="{FAE41531-F32F-4DEC-B7D9-55464FB6AE10}" dt="2019-03-17T02:13:48.261" v="7804"/>
          <ac:picMkLst>
            <pc:docMk/>
            <pc:sldMk cId="558399508" sldId="439"/>
            <ac:picMk id="43" creationId="{0E923D8A-FA30-442E-BD59-29EB719BD276}"/>
          </ac:picMkLst>
        </pc:picChg>
        <pc:picChg chg="add del">
          <ac:chgData name="晓鑫 蔡" userId="a2b597cf8d13e5c1" providerId="LiveId" clId="{FAE41531-F32F-4DEC-B7D9-55464FB6AE10}" dt="2019-03-17T02:13:46.524" v="7803"/>
          <ac:picMkLst>
            <pc:docMk/>
            <pc:sldMk cId="558399508" sldId="439"/>
            <ac:picMk id="44" creationId="{7D3B267E-5EB1-4ACB-BECC-A0D43BDC4CC3}"/>
          </ac:picMkLst>
        </pc:picChg>
        <pc:picChg chg="add mod">
          <ac:chgData name="晓鑫 蔡" userId="a2b597cf8d13e5c1" providerId="LiveId" clId="{FAE41531-F32F-4DEC-B7D9-55464FB6AE10}" dt="2019-03-17T02:20:07.648" v="7836" actId="1076"/>
          <ac:picMkLst>
            <pc:docMk/>
            <pc:sldMk cId="558399508" sldId="439"/>
            <ac:picMk id="48" creationId="{971F7438-1349-4748-98DB-4B8A60788753}"/>
          </ac:picMkLst>
        </pc:picChg>
        <pc:picChg chg="add mod">
          <ac:chgData name="晓鑫 蔡" userId="a2b597cf8d13e5c1" providerId="LiveId" clId="{FAE41531-F32F-4DEC-B7D9-55464FB6AE10}" dt="2019-03-17T02:24:22.808" v="7881" actId="1076"/>
          <ac:picMkLst>
            <pc:docMk/>
            <pc:sldMk cId="558399508" sldId="439"/>
            <ac:picMk id="56" creationId="{93F54F32-CB60-4D51-B333-D26A22503B46}"/>
          </ac:picMkLst>
        </pc:picChg>
        <pc:picChg chg="add mod">
          <ac:chgData name="晓鑫 蔡" userId="a2b597cf8d13e5c1" providerId="LiveId" clId="{FAE41531-F32F-4DEC-B7D9-55464FB6AE10}" dt="2019-03-17T02:25:27.063" v="7895" actId="1076"/>
          <ac:picMkLst>
            <pc:docMk/>
            <pc:sldMk cId="558399508" sldId="439"/>
            <ac:picMk id="58" creationId="{3B5F0E6A-6ED3-418B-B7B0-285C0F15215C}"/>
          </ac:picMkLst>
        </pc:picChg>
        <pc:picChg chg="add mod">
          <ac:chgData name="晓鑫 蔡" userId="a2b597cf8d13e5c1" providerId="LiveId" clId="{FAE41531-F32F-4DEC-B7D9-55464FB6AE10}" dt="2019-03-17T02:40:52.015" v="8077" actId="1076"/>
          <ac:picMkLst>
            <pc:docMk/>
            <pc:sldMk cId="558399508" sldId="439"/>
            <ac:picMk id="62" creationId="{6E35DB39-AFC2-4AC4-BFC0-0BAFAF9AE486}"/>
          </ac:picMkLst>
        </pc:picChg>
        <pc:cxnChg chg="add del mod">
          <ac:chgData name="晓鑫 蔡" userId="a2b597cf8d13e5c1" providerId="LiveId" clId="{FAE41531-F32F-4DEC-B7D9-55464FB6AE10}" dt="2019-03-17T01:53:48.869" v="7714" actId="11529"/>
          <ac:cxnSpMkLst>
            <pc:docMk/>
            <pc:sldMk cId="558399508" sldId="439"/>
            <ac:cxnSpMk id="8" creationId="{A6F87763-2343-4419-89E2-A069FBFF77C3}"/>
          </ac:cxnSpMkLst>
        </pc:cxnChg>
        <pc:cxnChg chg="add mod">
          <ac:chgData name="晓鑫 蔡" userId="a2b597cf8d13e5c1" providerId="LiveId" clId="{FAE41531-F32F-4DEC-B7D9-55464FB6AE10}" dt="2019-03-17T02:15:57.426" v="7807" actId="1076"/>
          <ac:cxnSpMkLst>
            <pc:docMk/>
            <pc:sldMk cId="558399508" sldId="439"/>
            <ac:cxnSpMk id="10" creationId="{B842E453-0E7B-41CC-9D9D-9B88B8B326EC}"/>
          </ac:cxnSpMkLst>
        </pc:cxnChg>
        <pc:cxnChg chg="add mod">
          <ac:chgData name="晓鑫 蔡" userId="a2b597cf8d13e5c1" providerId="LiveId" clId="{FAE41531-F32F-4DEC-B7D9-55464FB6AE10}" dt="2019-03-17T02:15:57.426" v="7807" actId="1076"/>
          <ac:cxnSpMkLst>
            <pc:docMk/>
            <pc:sldMk cId="558399508" sldId="439"/>
            <ac:cxnSpMk id="36" creationId="{FCA5B290-15BD-4C0F-B2C4-08516F1941BC}"/>
          </ac:cxnSpMkLst>
        </pc:cxnChg>
        <pc:cxnChg chg="add mod">
          <ac:chgData name="晓鑫 蔡" userId="a2b597cf8d13e5c1" providerId="LiveId" clId="{FAE41531-F32F-4DEC-B7D9-55464FB6AE10}" dt="2019-03-17T02:15:57.426" v="7807" actId="1076"/>
          <ac:cxnSpMkLst>
            <pc:docMk/>
            <pc:sldMk cId="558399508" sldId="439"/>
            <ac:cxnSpMk id="40" creationId="{4130B791-9DD9-4023-97E6-FFD1D348FD75}"/>
          </ac:cxnSpMkLst>
        </pc:cxnChg>
        <pc:cxnChg chg="add mod">
          <ac:chgData name="晓鑫 蔡" userId="a2b597cf8d13e5c1" providerId="LiveId" clId="{FAE41531-F32F-4DEC-B7D9-55464FB6AE10}" dt="2019-03-17T02:16:30.393" v="7809" actId="11529"/>
          <ac:cxnSpMkLst>
            <pc:docMk/>
            <pc:sldMk cId="558399508" sldId="439"/>
            <ac:cxnSpMk id="47" creationId="{A29C3C21-7002-441C-BADD-C6C331773062}"/>
          </ac:cxnSpMkLst>
        </pc:cxnChg>
        <pc:cxnChg chg="add mod">
          <ac:chgData name="晓鑫 蔡" userId="a2b597cf8d13e5c1" providerId="LiveId" clId="{FAE41531-F32F-4DEC-B7D9-55464FB6AE10}" dt="2019-03-17T02:20:25.817" v="7837" actId="11529"/>
          <ac:cxnSpMkLst>
            <pc:docMk/>
            <pc:sldMk cId="558399508" sldId="439"/>
            <ac:cxnSpMk id="51" creationId="{811C2F09-844E-43E7-9C85-A8E6F7A63FEF}"/>
          </ac:cxnSpMkLst>
        </pc:cxnChg>
      </pc:sldChg>
      <pc:sldChg chg="addSp delSp modSp add delAnim modAnim">
        <pc:chgData name="晓鑫 蔡" userId="a2b597cf8d13e5c1" providerId="LiveId" clId="{FAE41531-F32F-4DEC-B7D9-55464FB6AE10}" dt="2019-03-17T03:01:26.314" v="8414"/>
        <pc:sldMkLst>
          <pc:docMk/>
          <pc:sldMk cId="126458191" sldId="442"/>
        </pc:sldMkLst>
        <pc:spChg chg="del">
          <ac:chgData name="晓鑫 蔡" userId="a2b597cf8d13e5c1" providerId="LiveId" clId="{FAE41531-F32F-4DEC-B7D9-55464FB6AE10}" dt="2019-03-17T02:50:57.916" v="8098" actId="478"/>
          <ac:spMkLst>
            <pc:docMk/>
            <pc:sldMk cId="126458191" sldId="442"/>
            <ac:spMk id="3" creationId="{00000000-0000-0000-0000-000000000000}"/>
          </ac:spMkLst>
        </pc:spChg>
        <pc:spChg chg="add mod">
          <ac:chgData name="晓鑫 蔡" userId="a2b597cf8d13e5c1" providerId="LiveId" clId="{FAE41531-F32F-4DEC-B7D9-55464FB6AE10}" dt="2019-03-17T02:55:08.468" v="8340" actId="14100"/>
          <ac:spMkLst>
            <pc:docMk/>
            <pc:sldMk cId="126458191" sldId="442"/>
            <ac:spMk id="4" creationId="{45073C12-438D-47D4-92AD-5D180DC21F7B}"/>
          </ac:spMkLst>
        </pc:spChg>
        <pc:spChg chg="add mod">
          <ac:chgData name="晓鑫 蔡" userId="a2b597cf8d13e5c1" providerId="LiveId" clId="{FAE41531-F32F-4DEC-B7D9-55464FB6AE10}" dt="2019-03-17T02:55:26.944" v="8349" actId="1076"/>
          <ac:spMkLst>
            <pc:docMk/>
            <pc:sldMk cId="126458191" sldId="442"/>
            <ac:spMk id="5" creationId="{F2ECDC67-FF6B-4CF6-9D45-C3DD94611FC0}"/>
          </ac:spMkLst>
        </pc:spChg>
        <pc:spChg chg="add mod">
          <ac:chgData name="晓鑫 蔡" userId="a2b597cf8d13e5c1" providerId="LiveId" clId="{FAE41531-F32F-4DEC-B7D9-55464FB6AE10}" dt="2019-03-17T02:59:15.098" v="8391" actId="1076"/>
          <ac:spMkLst>
            <pc:docMk/>
            <pc:sldMk cId="126458191" sldId="442"/>
            <ac:spMk id="10" creationId="{F8538E7B-2417-4DF7-A4E9-6CCCFCF79B64}"/>
          </ac:spMkLst>
        </pc:spChg>
        <pc:spChg chg="mod">
          <ac:chgData name="晓鑫 蔡" userId="a2b597cf8d13e5c1" providerId="LiveId" clId="{FAE41531-F32F-4DEC-B7D9-55464FB6AE10}" dt="2019-03-17T02:52:24.014" v="8278"/>
          <ac:spMkLst>
            <pc:docMk/>
            <pc:sldMk cId="126458191" sldId="442"/>
            <ac:spMk id="12" creationId="{00000000-0000-0000-0000-000000000000}"/>
          </ac:spMkLst>
        </pc:spChg>
        <pc:spChg chg="add mod">
          <ac:chgData name="晓鑫 蔡" userId="a2b597cf8d13e5c1" providerId="LiveId" clId="{FAE41531-F32F-4DEC-B7D9-55464FB6AE10}" dt="2019-03-17T02:59:01.821" v="8387" actId="14100"/>
          <ac:spMkLst>
            <pc:docMk/>
            <pc:sldMk cId="126458191" sldId="442"/>
            <ac:spMk id="24" creationId="{21DCB683-18D8-4581-A4B2-B5BA285EA8FE}"/>
          </ac:spMkLst>
        </pc:spChg>
        <pc:spChg chg="del">
          <ac:chgData name="晓鑫 蔡" userId="a2b597cf8d13e5c1" providerId="LiveId" clId="{FAE41531-F32F-4DEC-B7D9-55464FB6AE10}" dt="2019-03-17T02:50:57.916" v="8098" actId="478"/>
          <ac:spMkLst>
            <pc:docMk/>
            <pc:sldMk cId="126458191" sldId="442"/>
            <ac:spMk id="33" creationId="{00000000-0000-0000-0000-000000000000}"/>
          </ac:spMkLst>
        </pc:spChg>
        <pc:spChg chg="del">
          <ac:chgData name="晓鑫 蔡" userId="a2b597cf8d13e5c1" providerId="LiveId" clId="{FAE41531-F32F-4DEC-B7D9-55464FB6AE10}" dt="2019-03-17T02:50:57.916" v="8098" actId="478"/>
          <ac:spMkLst>
            <pc:docMk/>
            <pc:sldMk cId="126458191" sldId="442"/>
            <ac:spMk id="34" creationId="{00000000-0000-0000-0000-000000000000}"/>
          </ac:spMkLst>
        </pc:spChg>
        <pc:spChg chg="del">
          <ac:chgData name="晓鑫 蔡" userId="a2b597cf8d13e5c1" providerId="LiveId" clId="{FAE41531-F32F-4DEC-B7D9-55464FB6AE10}" dt="2019-03-17T02:50:57.916" v="8098" actId="478"/>
          <ac:spMkLst>
            <pc:docMk/>
            <pc:sldMk cId="126458191" sldId="442"/>
            <ac:spMk id="37" creationId="{00000000-0000-0000-0000-000000000000}"/>
          </ac:spMkLst>
        </pc:spChg>
        <pc:spChg chg="del">
          <ac:chgData name="晓鑫 蔡" userId="a2b597cf8d13e5c1" providerId="LiveId" clId="{FAE41531-F32F-4DEC-B7D9-55464FB6AE10}" dt="2019-03-17T02:50:57.916" v="8098" actId="478"/>
          <ac:spMkLst>
            <pc:docMk/>
            <pc:sldMk cId="126458191" sldId="442"/>
            <ac:spMk id="38" creationId="{00000000-0000-0000-0000-000000000000}"/>
          </ac:spMkLst>
        </pc:spChg>
        <pc:spChg chg="del">
          <ac:chgData name="晓鑫 蔡" userId="a2b597cf8d13e5c1" providerId="LiveId" clId="{FAE41531-F32F-4DEC-B7D9-55464FB6AE10}" dt="2019-03-17T02:50:57.916" v="8098" actId="478"/>
          <ac:spMkLst>
            <pc:docMk/>
            <pc:sldMk cId="126458191" sldId="442"/>
            <ac:spMk id="39" creationId="{00000000-0000-0000-0000-000000000000}"/>
          </ac:spMkLst>
        </pc:spChg>
        <pc:spChg chg="del">
          <ac:chgData name="晓鑫 蔡" userId="a2b597cf8d13e5c1" providerId="LiveId" clId="{FAE41531-F32F-4DEC-B7D9-55464FB6AE10}" dt="2019-03-17T02:50:57.916" v="8098" actId="478"/>
          <ac:spMkLst>
            <pc:docMk/>
            <pc:sldMk cId="126458191" sldId="442"/>
            <ac:spMk id="40" creationId="{00000000-0000-0000-0000-000000000000}"/>
          </ac:spMkLst>
        </pc:spChg>
        <pc:spChg chg="del">
          <ac:chgData name="晓鑫 蔡" userId="a2b597cf8d13e5c1" providerId="LiveId" clId="{FAE41531-F32F-4DEC-B7D9-55464FB6AE10}" dt="2019-03-17T02:50:57.916" v="8098" actId="478"/>
          <ac:spMkLst>
            <pc:docMk/>
            <pc:sldMk cId="126458191" sldId="442"/>
            <ac:spMk id="42" creationId="{00000000-0000-0000-0000-000000000000}"/>
          </ac:spMkLst>
        </pc:spChg>
        <pc:spChg chg="del">
          <ac:chgData name="晓鑫 蔡" userId="a2b597cf8d13e5c1" providerId="LiveId" clId="{FAE41531-F32F-4DEC-B7D9-55464FB6AE10}" dt="2019-03-17T02:50:57.916" v="8098" actId="478"/>
          <ac:spMkLst>
            <pc:docMk/>
            <pc:sldMk cId="126458191" sldId="442"/>
            <ac:spMk id="43" creationId="{00000000-0000-0000-0000-000000000000}"/>
          </ac:spMkLst>
        </pc:spChg>
        <pc:spChg chg="del">
          <ac:chgData name="晓鑫 蔡" userId="a2b597cf8d13e5c1" providerId="LiveId" clId="{FAE41531-F32F-4DEC-B7D9-55464FB6AE10}" dt="2019-03-17T02:50:57.916" v="8098" actId="478"/>
          <ac:spMkLst>
            <pc:docMk/>
            <pc:sldMk cId="126458191" sldId="442"/>
            <ac:spMk id="44" creationId="{00000000-0000-0000-0000-000000000000}"/>
          </ac:spMkLst>
        </pc:spChg>
        <pc:graphicFrameChg chg="add mod modGraphic">
          <ac:chgData name="晓鑫 蔡" userId="a2b597cf8d13e5c1" providerId="LiveId" clId="{FAE41531-F32F-4DEC-B7D9-55464FB6AE10}" dt="2019-03-17T02:55:52.469" v="8353" actId="207"/>
          <ac:graphicFrameMkLst>
            <pc:docMk/>
            <pc:sldMk cId="126458191" sldId="442"/>
            <ac:graphicFrameMk id="2" creationId="{9B8094B0-13E5-4528-9504-6662151687AE}"/>
          </ac:graphicFrameMkLst>
        </pc:graphicFrameChg>
        <pc:graphicFrameChg chg="add mod">
          <ac:chgData name="晓鑫 蔡" userId="a2b597cf8d13e5c1" providerId="LiveId" clId="{FAE41531-F32F-4DEC-B7D9-55464FB6AE10}" dt="2019-03-17T02:59:08.937" v="8390" actId="1076"/>
          <ac:graphicFrameMkLst>
            <pc:docMk/>
            <pc:sldMk cId="126458191" sldId="442"/>
            <ac:graphicFrameMk id="18" creationId="{A3004060-10DD-497D-8E0D-E71029D1F9F5}"/>
          </ac:graphicFrameMkLst>
        </pc:graphicFrameChg>
        <pc:graphicFrameChg chg="add mod modGraphic">
          <ac:chgData name="晓鑫 蔡" userId="a2b597cf8d13e5c1" providerId="LiveId" clId="{FAE41531-F32F-4DEC-B7D9-55464FB6AE10}" dt="2019-03-17T03:01:14.434" v="8409" actId="1076"/>
          <ac:graphicFrameMkLst>
            <pc:docMk/>
            <pc:sldMk cId="126458191" sldId="442"/>
            <ac:graphicFrameMk id="23" creationId="{C5CEF78E-C73C-43EE-91BD-0584B12167A0}"/>
          </ac:graphicFrameMkLst>
        </pc:graphicFrameChg>
        <pc:picChg chg="add mod">
          <ac:chgData name="晓鑫 蔡" userId="a2b597cf8d13e5c1" providerId="LiveId" clId="{FAE41531-F32F-4DEC-B7D9-55464FB6AE10}" dt="2019-03-17T02:56:41.736" v="8359" actId="1076"/>
          <ac:picMkLst>
            <pc:docMk/>
            <pc:sldMk cId="126458191" sldId="442"/>
            <ac:picMk id="7" creationId="{62BBD469-F7A3-42F6-9233-5588CAB12BB1}"/>
          </ac:picMkLst>
        </pc:picChg>
        <pc:picChg chg="add mod">
          <ac:chgData name="晓鑫 蔡" userId="a2b597cf8d13e5c1" providerId="LiveId" clId="{FAE41531-F32F-4DEC-B7D9-55464FB6AE10}" dt="2019-03-17T02:57:12.917" v="8363" actId="1076"/>
          <ac:picMkLst>
            <pc:docMk/>
            <pc:sldMk cId="126458191" sldId="442"/>
            <ac:picMk id="9" creationId="{9CC94230-8C09-4322-9391-AA69C5FAE958}"/>
          </ac:picMkLst>
        </pc:picChg>
        <pc:cxnChg chg="del mod">
          <ac:chgData name="晓鑫 蔡" userId="a2b597cf8d13e5c1" providerId="LiveId" clId="{FAE41531-F32F-4DEC-B7D9-55464FB6AE10}" dt="2019-03-17T02:50:57.916" v="8098" actId="478"/>
          <ac:cxnSpMkLst>
            <pc:docMk/>
            <pc:sldMk cId="126458191" sldId="442"/>
            <ac:cxnSpMk id="35" creationId="{00000000-0000-0000-0000-000000000000}"/>
          </ac:cxnSpMkLst>
        </pc:cxnChg>
        <pc:cxnChg chg="del mod">
          <ac:chgData name="晓鑫 蔡" userId="a2b597cf8d13e5c1" providerId="LiveId" clId="{FAE41531-F32F-4DEC-B7D9-55464FB6AE10}" dt="2019-03-17T02:50:57.916" v="8098" actId="478"/>
          <ac:cxnSpMkLst>
            <pc:docMk/>
            <pc:sldMk cId="126458191" sldId="442"/>
            <ac:cxnSpMk id="36" creationId="{00000000-0000-0000-0000-000000000000}"/>
          </ac:cxnSpMkLst>
        </pc:cxnChg>
      </pc:sldChg>
      <pc:sldChg chg="addSp delSp modSp add delAnim modAnim">
        <pc:chgData name="晓鑫 蔡" userId="a2b597cf8d13e5c1" providerId="LiveId" clId="{FAE41531-F32F-4DEC-B7D9-55464FB6AE10}" dt="2019-03-18T03:14:39.477" v="12044"/>
        <pc:sldMkLst>
          <pc:docMk/>
          <pc:sldMk cId="2948263288" sldId="443"/>
        </pc:sldMkLst>
        <pc:spChg chg="add mod">
          <ac:chgData name="晓鑫 蔡" userId="a2b597cf8d13e5c1" providerId="LiveId" clId="{FAE41531-F32F-4DEC-B7D9-55464FB6AE10}" dt="2019-03-18T03:00:22.079" v="11926" actId="14100"/>
          <ac:spMkLst>
            <pc:docMk/>
            <pc:sldMk cId="2948263288" sldId="443"/>
            <ac:spMk id="2" creationId="{6792D345-56EF-4D60-B5FD-1EF31CA2FEE5}"/>
          </ac:spMkLst>
        </pc:spChg>
        <pc:spChg chg="add mod">
          <ac:chgData name="晓鑫 蔡" userId="a2b597cf8d13e5c1" providerId="LiveId" clId="{FAE41531-F32F-4DEC-B7D9-55464FB6AE10}" dt="2019-03-18T02:56:46.730" v="11900" actId="1076"/>
          <ac:spMkLst>
            <pc:docMk/>
            <pc:sldMk cId="2948263288" sldId="443"/>
            <ac:spMk id="5" creationId="{A44C799B-E7B4-4E6E-8825-B6652218DE82}"/>
          </ac:spMkLst>
        </pc:spChg>
        <pc:spChg chg="add mod">
          <ac:chgData name="晓鑫 蔡" userId="a2b597cf8d13e5c1" providerId="LiveId" clId="{FAE41531-F32F-4DEC-B7D9-55464FB6AE10}" dt="2019-03-18T03:01:02.640" v="11931" actId="17032"/>
          <ac:spMkLst>
            <pc:docMk/>
            <pc:sldMk cId="2948263288" sldId="443"/>
            <ac:spMk id="6" creationId="{654A1F7D-0D90-46B9-A89C-0F9063F9A11F}"/>
          </ac:spMkLst>
        </pc:spChg>
        <pc:spChg chg="add mod">
          <ac:chgData name="晓鑫 蔡" userId="a2b597cf8d13e5c1" providerId="LiveId" clId="{FAE41531-F32F-4DEC-B7D9-55464FB6AE10}" dt="2019-03-18T02:59:39.721" v="11922" actId="14100"/>
          <ac:spMkLst>
            <pc:docMk/>
            <pc:sldMk cId="2948263288" sldId="443"/>
            <ac:spMk id="9" creationId="{30DFF8CE-EA63-44FD-B1D2-9748FC1CFC9B}"/>
          </ac:spMkLst>
        </pc:spChg>
        <pc:spChg chg="add mod">
          <ac:chgData name="晓鑫 蔡" userId="a2b597cf8d13e5c1" providerId="LiveId" clId="{FAE41531-F32F-4DEC-B7D9-55464FB6AE10}" dt="2019-03-18T03:00:10.073" v="11924" actId="1076"/>
          <ac:spMkLst>
            <pc:docMk/>
            <pc:sldMk cId="2948263288" sldId="443"/>
            <ac:spMk id="10" creationId="{5E3224AF-E79E-4318-B749-2999DF8B7468}"/>
          </ac:spMkLst>
        </pc:spChg>
        <pc:spChg chg="add del mod">
          <ac:chgData name="晓鑫 蔡" userId="a2b597cf8d13e5c1" providerId="LiveId" clId="{FAE41531-F32F-4DEC-B7D9-55464FB6AE10}" dt="2019-03-18T03:04:42.877" v="11967" actId="478"/>
          <ac:spMkLst>
            <pc:docMk/>
            <pc:sldMk cId="2948263288" sldId="443"/>
            <ac:spMk id="11" creationId="{288A040E-54F7-4278-951D-AEA355823949}"/>
          </ac:spMkLst>
        </pc:spChg>
        <pc:spChg chg="add mod">
          <ac:chgData name="晓鑫 蔡" userId="a2b597cf8d13e5c1" providerId="LiveId" clId="{FAE41531-F32F-4DEC-B7D9-55464FB6AE10}" dt="2019-03-18T03:04:51.793" v="11968" actId="1076"/>
          <ac:spMkLst>
            <pc:docMk/>
            <pc:sldMk cId="2948263288" sldId="443"/>
            <ac:spMk id="12" creationId="{34ED4DBB-3A52-494D-86B3-E8F5B0A27C1F}"/>
          </ac:spMkLst>
        </pc:spChg>
        <pc:spChg chg="add del mod">
          <ac:chgData name="晓鑫 蔡" userId="a2b597cf8d13e5c1" providerId="LiveId" clId="{FAE41531-F32F-4DEC-B7D9-55464FB6AE10}" dt="2019-03-18T03:03:20.168" v="11949" actId="478"/>
          <ac:spMkLst>
            <pc:docMk/>
            <pc:sldMk cId="2948263288" sldId="443"/>
            <ac:spMk id="13" creationId="{5E4C25B8-CA91-4A5D-B1D3-29721D72AE70}"/>
          </ac:spMkLst>
        </pc:spChg>
        <pc:spChg chg="add mod">
          <ac:chgData name="晓鑫 蔡" userId="a2b597cf8d13e5c1" providerId="LiveId" clId="{FAE41531-F32F-4DEC-B7D9-55464FB6AE10}" dt="2019-03-18T03:06:14.144" v="11987" actId="1076"/>
          <ac:spMkLst>
            <pc:docMk/>
            <pc:sldMk cId="2948263288" sldId="443"/>
            <ac:spMk id="14" creationId="{F443FC76-A4BE-45CB-91E8-08EA7F7AD422}"/>
          </ac:spMkLst>
        </pc:spChg>
        <pc:spChg chg="add mod">
          <ac:chgData name="晓鑫 蔡" userId="a2b597cf8d13e5c1" providerId="LiveId" clId="{FAE41531-F32F-4DEC-B7D9-55464FB6AE10}" dt="2019-03-18T03:07:01.261" v="11994" actId="2711"/>
          <ac:spMkLst>
            <pc:docMk/>
            <pc:sldMk cId="2948263288" sldId="443"/>
            <ac:spMk id="15" creationId="{FCEC57C4-C66D-4EDE-B6AC-14C0462716B5}"/>
          </ac:spMkLst>
        </pc:spChg>
        <pc:spChg chg="add mod">
          <ac:chgData name="晓鑫 蔡" userId="a2b597cf8d13e5c1" providerId="LiveId" clId="{FAE41531-F32F-4DEC-B7D9-55464FB6AE10}" dt="2019-03-18T03:06:50.908" v="11993" actId="2711"/>
          <ac:spMkLst>
            <pc:docMk/>
            <pc:sldMk cId="2948263288" sldId="443"/>
            <ac:spMk id="16" creationId="{2095D365-C707-4E2D-9A14-73EEBCB3879F}"/>
          </ac:spMkLst>
        </pc:spChg>
        <pc:picChg chg="add mod">
          <ac:chgData name="晓鑫 蔡" userId="a2b597cf8d13e5c1" providerId="LiveId" clId="{FAE41531-F32F-4DEC-B7D9-55464FB6AE10}" dt="2019-03-18T02:56:40.849" v="11899" actId="1076"/>
          <ac:picMkLst>
            <pc:docMk/>
            <pc:sldMk cId="2948263288" sldId="443"/>
            <ac:picMk id="4" creationId="{8D26CBB4-D36B-4E44-9F76-971208B7EA01}"/>
          </ac:picMkLst>
        </pc:picChg>
        <pc:picChg chg="add mod">
          <ac:chgData name="晓鑫 蔡" userId="a2b597cf8d13e5c1" providerId="LiveId" clId="{FAE41531-F32F-4DEC-B7D9-55464FB6AE10}" dt="2019-03-18T02:59:03.209" v="11912" actId="1076"/>
          <ac:picMkLst>
            <pc:docMk/>
            <pc:sldMk cId="2948263288" sldId="443"/>
            <ac:picMk id="8" creationId="{0A22A13E-AD6D-4ED8-9E92-D8F30A99CD7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D8F48-F448-498C-BC5E-BE0E68EB1BB6}" type="datetimeFigureOut">
              <a:rPr lang="zh-CN" altLang="en-US" smtClean="0"/>
              <a:t>2019/3/22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30441E-D7CC-4F7E-8F33-8F60A988A42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C230441E-D7CC-4F7E-8F33-8F60A988A42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10</a:t>
            </a:fld>
            <a:endParaRPr lang="zh-CN" altLang="en-US"/>
          </a:p>
        </p:txBody>
      </p:sp>
    </p:spTree>
    <p:extLst>
      <p:ext uri="{BB962C8B-B14F-4D97-AF65-F5344CB8AC3E}">
        <p14:creationId xmlns:p14="http://schemas.microsoft.com/office/powerpoint/2010/main" val="1181847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11</a:t>
            </a:fld>
            <a:endParaRPr lang="zh-CN" altLang="en-US"/>
          </a:p>
        </p:txBody>
      </p:sp>
    </p:spTree>
    <p:extLst>
      <p:ext uri="{BB962C8B-B14F-4D97-AF65-F5344CB8AC3E}">
        <p14:creationId xmlns:p14="http://schemas.microsoft.com/office/powerpoint/2010/main" val="2320582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14</a:t>
            </a:fld>
            <a:endParaRPr lang="zh-CN" altLang="en-US"/>
          </a:p>
        </p:txBody>
      </p:sp>
    </p:spTree>
    <p:extLst>
      <p:ext uri="{BB962C8B-B14F-4D97-AF65-F5344CB8AC3E}">
        <p14:creationId xmlns:p14="http://schemas.microsoft.com/office/powerpoint/2010/main" val="3703590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16</a:t>
            </a:fld>
            <a:endParaRPr lang="zh-CN" altLang="en-US"/>
          </a:p>
        </p:txBody>
      </p:sp>
    </p:spTree>
    <p:extLst>
      <p:ext uri="{BB962C8B-B14F-4D97-AF65-F5344CB8AC3E}">
        <p14:creationId xmlns:p14="http://schemas.microsoft.com/office/powerpoint/2010/main" val="3588926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17</a:t>
            </a:fld>
            <a:endParaRPr lang="zh-CN" altLang="en-US"/>
          </a:p>
        </p:txBody>
      </p:sp>
    </p:spTree>
    <p:extLst>
      <p:ext uri="{BB962C8B-B14F-4D97-AF65-F5344CB8AC3E}">
        <p14:creationId xmlns:p14="http://schemas.microsoft.com/office/powerpoint/2010/main" val="1898112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18</a:t>
            </a:fld>
            <a:endParaRPr lang="zh-CN" altLang="en-US"/>
          </a:p>
        </p:txBody>
      </p:sp>
    </p:spTree>
    <p:extLst>
      <p:ext uri="{BB962C8B-B14F-4D97-AF65-F5344CB8AC3E}">
        <p14:creationId xmlns:p14="http://schemas.microsoft.com/office/powerpoint/2010/main" val="202541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19</a:t>
            </a:fld>
            <a:endParaRPr lang="zh-CN" altLang="en-US"/>
          </a:p>
        </p:txBody>
      </p:sp>
    </p:spTree>
    <p:extLst>
      <p:ext uri="{BB962C8B-B14F-4D97-AF65-F5344CB8AC3E}">
        <p14:creationId xmlns:p14="http://schemas.microsoft.com/office/powerpoint/2010/main" val="287703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23</a:t>
            </a:fld>
            <a:endParaRPr lang="zh-CN" altLang="en-US"/>
          </a:p>
        </p:txBody>
      </p:sp>
    </p:spTree>
    <p:extLst>
      <p:ext uri="{BB962C8B-B14F-4D97-AF65-F5344CB8AC3E}">
        <p14:creationId xmlns:p14="http://schemas.microsoft.com/office/powerpoint/2010/main" val="2008011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25</a:t>
            </a:fld>
            <a:endParaRPr lang="zh-CN" altLang="en-US"/>
          </a:p>
        </p:txBody>
      </p:sp>
    </p:spTree>
    <p:extLst>
      <p:ext uri="{BB962C8B-B14F-4D97-AF65-F5344CB8AC3E}">
        <p14:creationId xmlns:p14="http://schemas.microsoft.com/office/powerpoint/2010/main" val="1383332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a:t>https://dxpu.taobao.com/</a:t>
            </a:r>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32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4</a:t>
            </a:fld>
            <a:endParaRPr lang="zh-CN" altLang="en-US"/>
          </a:p>
        </p:txBody>
      </p:sp>
    </p:spTree>
    <p:extLst>
      <p:ext uri="{BB962C8B-B14F-4D97-AF65-F5344CB8AC3E}">
        <p14:creationId xmlns:p14="http://schemas.microsoft.com/office/powerpoint/2010/main" val="1588029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7</a:t>
            </a:fld>
            <a:endParaRPr lang="zh-CN" altLang="en-US"/>
          </a:p>
        </p:txBody>
      </p:sp>
    </p:spTree>
    <p:extLst>
      <p:ext uri="{BB962C8B-B14F-4D97-AF65-F5344CB8AC3E}">
        <p14:creationId xmlns:p14="http://schemas.microsoft.com/office/powerpoint/2010/main" val="868486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30441E-D7CC-4F7E-8F33-8F60A988A428}"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F1931F-014B-431B-B64B-61A8EF77B87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F1931F-014B-431B-B64B-61A8EF77B875}" type="slidenum">
              <a:rPr lang="zh-CN" altLang="en-US" smtClean="0"/>
              <a:t>‹#›</a:t>
            </a:fld>
            <a:endParaRPr lang="zh-CN" altLang="en-US"/>
          </a:p>
        </p:txBody>
      </p:sp>
      <p:sp>
        <p:nvSpPr>
          <p:cNvPr id="7" name="Rectangle 5"/>
          <p:cNvSpPr>
            <a:spLocks noChangeArrowheads="1"/>
          </p:cNvSpPr>
          <p:nvPr userDrawn="1"/>
        </p:nvSpPr>
        <p:spPr bwMode="auto">
          <a:xfrm>
            <a:off x="1" y="0"/>
            <a:ext cx="12192000" cy="6858000"/>
          </a:xfrm>
          <a:prstGeom prst="rect">
            <a:avLst/>
          </a:prstGeom>
          <a:solidFill>
            <a:srgbClr val="1F2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F1931F-014B-431B-B64B-61A8EF77B875}" type="slidenum">
              <a:rPr lang="zh-CN" altLang="en-US" smtClean="0"/>
              <a:t>‹#›</a:t>
            </a:fld>
            <a:endParaRPr lang="zh-CN" altLang="en-US"/>
          </a:p>
        </p:txBody>
      </p:sp>
      <p:sp>
        <p:nvSpPr>
          <p:cNvPr id="6" name="矩形 5"/>
          <p:cNvSpPr/>
          <p:nvPr userDrawn="1"/>
        </p:nvSpPr>
        <p:spPr>
          <a:xfrm>
            <a:off x="0" y="0"/>
            <a:ext cx="12192000" cy="68580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F1931F-014B-431B-B64B-61A8EF77B875}" type="slidenum">
              <a:rPr lang="zh-CN" altLang="en-US" smtClean="0"/>
              <a:t>‹#›</a:t>
            </a:fld>
            <a:endParaRPr lang="zh-CN" altLang="en-US"/>
          </a:p>
        </p:txBody>
      </p:sp>
      <p:sp>
        <p:nvSpPr>
          <p:cNvPr id="6" name="矩形 5"/>
          <p:cNvSpPr/>
          <p:nvPr userDrawn="1"/>
        </p:nvSpPr>
        <p:spPr>
          <a:xfrm>
            <a:off x="0" y="0"/>
            <a:ext cx="12192000" cy="68580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V="1">
            <a:off x="5779756" y="976652"/>
            <a:ext cx="132300" cy="132300"/>
          </a:xfrm>
          <a:prstGeom prst="ellipse">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V="1">
            <a:off x="6029849" y="976652"/>
            <a:ext cx="132300" cy="132300"/>
          </a:xfrm>
          <a:prstGeom prst="ellipse">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flipV="1">
            <a:off x="6279942" y="976652"/>
            <a:ext cx="132300" cy="132300"/>
          </a:xfrm>
          <a:prstGeom prst="ellipse">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flipV="1">
            <a:off x="6530036" y="976652"/>
            <a:ext cx="132300" cy="132300"/>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6780130" y="976652"/>
            <a:ext cx="132300" cy="132300"/>
          </a:xfrm>
          <a:prstGeom prst="ellipse">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V="1">
            <a:off x="5279570" y="976652"/>
            <a:ext cx="132300" cy="132300"/>
          </a:xfrm>
          <a:prstGeom prst="ellipse">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flipV="1">
            <a:off x="5529663" y="976652"/>
            <a:ext cx="132300" cy="132300"/>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F1931F-014B-431B-B64B-61A8EF77B875}"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F1931F-014B-431B-B64B-61A8EF77B875}"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F1931F-014B-431B-B64B-61A8EF77B875}"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F1931F-014B-431B-B64B-61A8EF77B87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F1931F-014B-431B-B64B-61A8EF77B87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F1931F-014B-431B-B64B-61A8EF77B87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F1931F-014B-431B-B64B-61A8EF77B87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F1931F-014B-431B-B64B-61A8EF77B87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F1931F-014B-431B-B64B-61A8EF77B87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F1931F-014B-431B-B64B-61A8EF77B875}" type="slidenum">
              <a:rPr lang="zh-CN" altLang="en-US" smtClean="0"/>
              <a:t>‹#›</a:t>
            </a:fld>
            <a:endParaRPr lang="zh-CN" altLang="en-US"/>
          </a:p>
        </p:txBody>
      </p:sp>
      <p:sp>
        <p:nvSpPr>
          <p:cNvPr id="7" name="Rectangle 5"/>
          <p:cNvSpPr>
            <a:spLocks noChangeArrowheads="1"/>
          </p:cNvSpPr>
          <p:nvPr userDrawn="1"/>
        </p:nvSpPr>
        <p:spPr bwMode="auto">
          <a:xfrm>
            <a:off x="1" y="0"/>
            <a:ext cx="12192000" cy="6858000"/>
          </a:xfrm>
          <a:prstGeom prst="rect">
            <a:avLst/>
          </a:prstGeom>
          <a:solidFill>
            <a:srgbClr val="1F2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8" name="Group 12"/>
          <p:cNvGrpSpPr>
            <a:grpSpLocks noChangeAspect="1"/>
          </p:cNvGrpSpPr>
          <p:nvPr userDrawn="1"/>
        </p:nvGrpSpPr>
        <p:grpSpPr bwMode="auto">
          <a:xfrm>
            <a:off x="0" y="1587"/>
            <a:ext cx="12192000" cy="6856413"/>
            <a:chOff x="-1045" y="-609"/>
            <a:chExt cx="7678" cy="4319"/>
          </a:xfrm>
        </p:grpSpPr>
        <p:sp>
          <p:nvSpPr>
            <p:cNvPr id="9" name="Freeform 13"/>
            <p:cNvSpPr/>
            <p:nvPr/>
          </p:nvSpPr>
          <p:spPr bwMode="auto">
            <a:xfrm>
              <a:off x="-1045" y="2399"/>
              <a:ext cx="1425" cy="1311"/>
            </a:xfrm>
            <a:custGeom>
              <a:avLst/>
              <a:gdLst>
                <a:gd name="T0" fmla="*/ 0 w 1425"/>
                <a:gd name="T1" fmla="*/ 0 h 1311"/>
                <a:gd name="T2" fmla="*/ 0 w 1425"/>
                <a:gd name="T3" fmla="*/ 20 h 1311"/>
                <a:gd name="T4" fmla="*/ 1403 w 1425"/>
                <a:gd name="T5" fmla="*/ 1311 h 1311"/>
                <a:gd name="T6" fmla="*/ 1425 w 1425"/>
                <a:gd name="T7" fmla="*/ 1311 h 1311"/>
                <a:gd name="T8" fmla="*/ 0 w 1425"/>
                <a:gd name="T9" fmla="*/ 0 h 1311"/>
              </a:gdLst>
              <a:ahLst/>
              <a:cxnLst>
                <a:cxn ang="0">
                  <a:pos x="T0" y="T1"/>
                </a:cxn>
                <a:cxn ang="0">
                  <a:pos x="T2" y="T3"/>
                </a:cxn>
                <a:cxn ang="0">
                  <a:pos x="T4" y="T5"/>
                </a:cxn>
                <a:cxn ang="0">
                  <a:pos x="T6" y="T7"/>
                </a:cxn>
                <a:cxn ang="0">
                  <a:pos x="T8" y="T9"/>
                </a:cxn>
              </a:cxnLst>
              <a:rect l="0" t="0" r="r" b="b"/>
              <a:pathLst>
                <a:path w="1425" h="1311">
                  <a:moveTo>
                    <a:pt x="0" y="0"/>
                  </a:moveTo>
                  <a:lnTo>
                    <a:pt x="0" y="20"/>
                  </a:lnTo>
                  <a:lnTo>
                    <a:pt x="1403" y="1311"/>
                  </a:lnTo>
                  <a:lnTo>
                    <a:pt x="1425" y="1311"/>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4"/>
            <p:cNvSpPr/>
            <p:nvPr/>
          </p:nvSpPr>
          <p:spPr bwMode="auto">
            <a:xfrm>
              <a:off x="-1045" y="2022"/>
              <a:ext cx="1833" cy="1688"/>
            </a:xfrm>
            <a:custGeom>
              <a:avLst/>
              <a:gdLst>
                <a:gd name="T0" fmla="*/ 0 w 1833"/>
                <a:gd name="T1" fmla="*/ 0 h 1688"/>
                <a:gd name="T2" fmla="*/ 0 w 1833"/>
                <a:gd name="T3" fmla="*/ 20 h 1688"/>
                <a:gd name="T4" fmla="*/ 1809 w 1833"/>
                <a:gd name="T5" fmla="*/ 1688 h 1688"/>
                <a:gd name="T6" fmla="*/ 1833 w 1833"/>
                <a:gd name="T7" fmla="*/ 1688 h 1688"/>
                <a:gd name="T8" fmla="*/ 0 w 1833"/>
                <a:gd name="T9" fmla="*/ 0 h 1688"/>
              </a:gdLst>
              <a:ahLst/>
              <a:cxnLst>
                <a:cxn ang="0">
                  <a:pos x="T0" y="T1"/>
                </a:cxn>
                <a:cxn ang="0">
                  <a:pos x="T2" y="T3"/>
                </a:cxn>
                <a:cxn ang="0">
                  <a:pos x="T4" y="T5"/>
                </a:cxn>
                <a:cxn ang="0">
                  <a:pos x="T6" y="T7"/>
                </a:cxn>
                <a:cxn ang="0">
                  <a:pos x="T8" y="T9"/>
                </a:cxn>
              </a:cxnLst>
              <a:rect l="0" t="0" r="r" b="b"/>
              <a:pathLst>
                <a:path w="1833" h="1688">
                  <a:moveTo>
                    <a:pt x="0" y="0"/>
                  </a:moveTo>
                  <a:lnTo>
                    <a:pt x="0" y="20"/>
                  </a:lnTo>
                  <a:lnTo>
                    <a:pt x="1809" y="1688"/>
                  </a:lnTo>
                  <a:lnTo>
                    <a:pt x="1833" y="1688"/>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5"/>
            <p:cNvSpPr/>
            <p:nvPr/>
          </p:nvSpPr>
          <p:spPr bwMode="auto">
            <a:xfrm>
              <a:off x="-865" y="-609"/>
              <a:ext cx="4711" cy="4319"/>
            </a:xfrm>
            <a:custGeom>
              <a:avLst/>
              <a:gdLst>
                <a:gd name="T0" fmla="*/ 22 w 4711"/>
                <a:gd name="T1" fmla="*/ 0 h 4319"/>
                <a:gd name="T2" fmla="*/ 0 w 4711"/>
                <a:gd name="T3" fmla="*/ 0 h 4319"/>
                <a:gd name="T4" fmla="*/ 4689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9"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6"/>
            <p:cNvSpPr/>
            <p:nvPr/>
          </p:nvSpPr>
          <p:spPr bwMode="auto">
            <a:xfrm>
              <a:off x="562" y="-609"/>
              <a:ext cx="4710" cy="4319"/>
            </a:xfrm>
            <a:custGeom>
              <a:avLst/>
              <a:gdLst>
                <a:gd name="T0" fmla="*/ 24 w 4710"/>
                <a:gd name="T1" fmla="*/ 0 h 4319"/>
                <a:gd name="T2" fmla="*/ 0 w 4710"/>
                <a:gd name="T3" fmla="*/ 0 h 4319"/>
                <a:gd name="T4" fmla="*/ 4688 w 4710"/>
                <a:gd name="T5" fmla="*/ 4319 h 4319"/>
                <a:gd name="T6" fmla="*/ 4710 w 4710"/>
                <a:gd name="T7" fmla="*/ 4319 h 4319"/>
                <a:gd name="T8" fmla="*/ 24 w 4710"/>
                <a:gd name="T9" fmla="*/ 0 h 4319"/>
              </a:gdLst>
              <a:ahLst/>
              <a:cxnLst>
                <a:cxn ang="0">
                  <a:pos x="T0" y="T1"/>
                </a:cxn>
                <a:cxn ang="0">
                  <a:pos x="T2" y="T3"/>
                </a:cxn>
                <a:cxn ang="0">
                  <a:pos x="T4" y="T5"/>
                </a:cxn>
                <a:cxn ang="0">
                  <a:pos x="T6" y="T7"/>
                </a:cxn>
                <a:cxn ang="0">
                  <a:pos x="T8" y="T9"/>
                </a:cxn>
              </a:cxnLst>
              <a:rect l="0" t="0" r="r" b="b"/>
              <a:pathLst>
                <a:path w="4710" h="4319">
                  <a:moveTo>
                    <a:pt x="24" y="0"/>
                  </a:moveTo>
                  <a:lnTo>
                    <a:pt x="0" y="0"/>
                  </a:lnTo>
                  <a:lnTo>
                    <a:pt x="4688" y="4319"/>
                  </a:lnTo>
                  <a:lnTo>
                    <a:pt x="4710" y="431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7"/>
            <p:cNvSpPr/>
            <p:nvPr/>
          </p:nvSpPr>
          <p:spPr bwMode="auto">
            <a:xfrm>
              <a:off x="-1045" y="707"/>
              <a:ext cx="3260" cy="3003"/>
            </a:xfrm>
            <a:custGeom>
              <a:avLst/>
              <a:gdLst>
                <a:gd name="T0" fmla="*/ 0 w 3260"/>
                <a:gd name="T1" fmla="*/ 0 h 3003"/>
                <a:gd name="T2" fmla="*/ 0 w 3260"/>
                <a:gd name="T3" fmla="*/ 22 h 3003"/>
                <a:gd name="T4" fmla="*/ 3236 w 3260"/>
                <a:gd name="T5" fmla="*/ 3003 h 3003"/>
                <a:gd name="T6" fmla="*/ 3260 w 3260"/>
                <a:gd name="T7" fmla="*/ 3003 h 3003"/>
                <a:gd name="T8" fmla="*/ 0 w 3260"/>
                <a:gd name="T9" fmla="*/ 0 h 3003"/>
              </a:gdLst>
              <a:ahLst/>
              <a:cxnLst>
                <a:cxn ang="0">
                  <a:pos x="T0" y="T1"/>
                </a:cxn>
                <a:cxn ang="0">
                  <a:pos x="T2" y="T3"/>
                </a:cxn>
                <a:cxn ang="0">
                  <a:pos x="T4" y="T5"/>
                </a:cxn>
                <a:cxn ang="0">
                  <a:pos x="T6" y="T7"/>
                </a:cxn>
                <a:cxn ang="0">
                  <a:pos x="T8" y="T9"/>
                </a:cxn>
              </a:cxnLst>
              <a:rect l="0" t="0" r="r" b="b"/>
              <a:pathLst>
                <a:path w="3260" h="3003">
                  <a:moveTo>
                    <a:pt x="0" y="0"/>
                  </a:moveTo>
                  <a:lnTo>
                    <a:pt x="0" y="22"/>
                  </a:lnTo>
                  <a:lnTo>
                    <a:pt x="3236" y="3003"/>
                  </a:lnTo>
                  <a:lnTo>
                    <a:pt x="3260" y="3003"/>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8"/>
            <p:cNvSpPr/>
            <p:nvPr/>
          </p:nvSpPr>
          <p:spPr bwMode="auto">
            <a:xfrm>
              <a:off x="-1045" y="-607"/>
              <a:ext cx="4686" cy="4317"/>
            </a:xfrm>
            <a:custGeom>
              <a:avLst/>
              <a:gdLst>
                <a:gd name="T0" fmla="*/ 0 w 4686"/>
                <a:gd name="T1" fmla="*/ 0 h 4317"/>
                <a:gd name="T2" fmla="*/ 0 w 4686"/>
                <a:gd name="T3" fmla="*/ 20 h 4317"/>
                <a:gd name="T4" fmla="*/ 4664 w 4686"/>
                <a:gd name="T5" fmla="*/ 4317 h 4317"/>
                <a:gd name="T6" fmla="*/ 4686 w 4686"/>
                <a:gd name="T7" fmla="*/ 4317 h 4317"/>
                <a:gd name="T8" fmla="*/ 0 w 4686"/>
                <a:gd name="T9" fmla="*/ 0 h 4317"/>
              </a:gdLst>
              <a:ahLst/>
              <a:cxnLst>
                <a:cxn ang="0">
                  <a:pos x="T0" y="T1"/>
                </a:cxn>
                <a:cxn ang="0">
                  <a:pos x="T2" y="T3"/>
                </a:cxn>
                <a:cxn ang="0">
                  <a:pos x="T4" y="T5"/>
                </a:cxn>
                <a:cxn ang="0">
                  <a:pos x="T6" y="T7"/>
                </a:cxn>
                <a:cxn ang="0">
                  <a:pos x="T8" y="T9"/>
                </a:cxn>
              </a:cxnLst>
              <a:rect l="0" t="0" r="r" b="b"/>
              <a:pathLst>
                <a:path w="4686" h="4317">
                  <a:moveTo>
                    <a:pt x="0" y="0"/>
                  </a:moveTo>
                  <a:lnTo>
                    <a:pt x="0" y="20"/>
                  </a:lnTo>
                  <a:lnTo>
                    <a:pt x="4664" y="4317"/>
                  </a:lnTo>
                  <a:lnTo>
                    <a:pt x="4686" y="4317"/>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9"/>
            <p:cNvSpPr/>
            <p:nvPr/>
          </p:nvSpPr>
          <p:spPr bwMode="auto">
            <a:xfrm>
              <a:off x="-1045" y="895"/>
              <a:ext cx="3056" cy="2815"/>
            </a:xfrm>
            <a:custGeom>
              <a:avLst/>
              <a:gdLst>
                <a:gd name="T0" fmla="*/ 0 w 3056"/>
                <a:gd name="T1" fmla="*/ 0 h 2815"/>
                <a:gd name="T2" fmla="*/ 0 w 3056"/>
                <a:gd name="T3" fmla="*/ 22 h 2815"/>
                <a:gd name="T4" fmla="*/ 3034 w 3056"/>
                <a:gd name="T5" fmla="*/ 2815 h 2815"/>
                <a:gd name="T6" fmla="*/ 3056 w 3056"/>
                <a:gd name="T7" fmla="*/ 2815 h 2815"/>
                <a:gd name="T8" fmla="*/ 0 w 3056"/>
                <a:gd name="T9" fmla="*/ 0 h 2815"/>
              </a:gdLst>
              <a:ahLst/>
              <a:cxnLst>
                <a:cxn ang="0">
                  <a:pos x="T0" y="T1"/>
                </a:cxn>
                <a:cxn ang="0">
                  <a:pos x="T2" y="T3"/>
                </a:cxn>
                <a:cxn ang="0">
                  <a:pos x="T4" y="T5"/>
                </a:cxn>
                <a:cxn ang="0">
                  <a:pos x="T6" y="T7"/>
                </a:cxn>
                <a:cxn ang="0">
                  <a:pos x="T8" y="T9"/>
                </a:cxn>
              </a:cxnLst>
              <a:rect l="0" t="0" r="r" b="b"/>
              <a:pathLst>
                <a:path w="3056" h="2815">
                  <a:moveTo>
                    <a:pt x="0" y="0"/>
                  </a:moveTo>
                  <a:lnTo>
                    <a:pt x="0" y="22"/>
                  </a:lnTo>
                  <a:lnTo>
                    <a:pt x="3034" y="2815"/>
                  </a:lnTo>
                  <a:lnTo>
                    <a:pt x="3056" y="2815"/>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0"/>
            <p:cNvSpPr/>
            <p:nvPr/>
          </p:nvSpPr>
          <p:spPr bwMode="auto">
            <a:xfrm>
              <a:off x="-1045" y="520"/>
              <a:ext cx="3464" cy="3190"/>
            </a:xfrm>
            <a:custGeom>
              <a:avLst/>
              <a:gdLst>
                <a:gd name="T0" fmla="*/ 0 w 3464"/>
                <a:gd name="T1" fmla="*/ 0 h 3190"/>
                <a:gd name="T2" fmla="*/ 0 w 3464"/>
                <a:gd name="T3" fmla="*/ 20 h 3190"/>
                <a:gd name="T4" fmla="*/ 3440 w 3464"/>
                <a:gd name="T5" fmla="*/ 3190 h 3190"/>
                <a:gd name="T6" fmla="*/ 3464 w 3464"/>
                <a:gd name="T7" fmla="*/ 3190 h 3190"/>
                <a:gd name="T8" fmla="*/ 0 w 3464"/>
                <a:gd name="T9" fmla="*/ 0 h 3190"/>
              </a:gdLst>
              <a:ahLst/>
              <a:cxnLst>
                <a:cxn ang="0">
                  <a:pos x="T0" y="T1"/>
                </a:cxn>
                <a:cxn ang="0">
                  <a:pos x="T2" y="T3"/>
                </a:cxn>
                <a:cxn ang="0">
                  <a:pos x="T4" y="T5"/>
                </a:cxn>
                <a:cxn ang="0">
                  <a:pos x="T6" y="T7"/>
                </a:cxn>
                <a:cxn ang="0">
                  <a:pos x="T8" y="T9"/>
                </a:cxn>
              </a:cxnLst>
              <a:rect l="0" t="0" r="r" b="b"/>
              <a:pathLst>
                <a:path w="3464" h="3190">
                  <a:moveTo>
                    <a:pt x="0" y="0"/>
                  </a:moveTo>
                  <a:lnTo>
                    <a:pt x="0" y="20"/>
                  </a:lnTo>
                  <a:lnTo>
                    <a:pt x="3440" y="3190"/>
                  </a:lnTo>
                  <a:lnTo>
                    <a:pt x="3464" y="3190"/>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
            <p:cNvSpPr/>
            <p:nvPr/>
          </p:nvSpPr>
          <p:spPr bwMode="auto">
            <a:xfrm>
              <a:off x="-1045" y="1646"/>
              <a:ext cx="2239" cy="2064"/>
            </a:xfrm>
            <a:custGeom>
              <a:avLst/>
              <a:gdLst>
                <a:gd name="T0" fmla="*/ 0 w 2239"/>
                <a:gd name="T1" fmla="*/ 0 h 2064"/>
                <a:gd name="T2" fmla="*/ 0 w 2239"/>
                <a:gd name="T3" fmla="*/ 22 h 2064"/>
                <a:gd name="T4" fmla="*/ 2217 w 2239"/>
                <a:gd name="T5" fmla="*/ 2064 h 2064"/>
                <a:gd name="T6" fmla="*/ 2239 w 2239"/>
                <a:gd name="T7" fmla="*/ 2064 h 2064"/>
                <a:gd name="T8" fmla="*/ 0 w 2239"/>
                <a:gd name="T9" fmla="*/ 0 h 2064"/>
              </a:gdLst>
              <a:ahLst/>
              <a:cxnLst>
                <a:cxn ang="0">
                  <a:pos x="T0" y="T1"/>
                </a:cxn>
                <a:cxn ang="0">
                  <a:pos x="T2" y="T3"/>
                </a:cxn>
                <a:cxn ang="0">
                  <a:pos x="T4" y="T5"/>
                </a:cxn>
                <a:cxn ang="0">
                  <a:pos x="T6" y="T7"/>
                </a:cxn>
                <a:cxn ang="0">
                  <a:pos x="T8" y="T9"/>
                </a:cxn>
              </a:cxnLst>
              <a:rect l="0" t="0" r="r" b="b"/>
              <a:pathLst>
                <a:path w="2239" h="2064">
                  <a:moveTo>
                    <a:pt x="0" y="0"/>
                  </a:moveTo>
                  <a:lnTo>
                    <a:pt x="0" y="22"/>
                  </a:lnTo>
                  <a:lnTo>
                    <a:pt x="2217" y="2064"/>
                  </a:lnTo>
                  <a:lnTo>
                    <a:pt x="2239" y="2064"/>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2"/>
            <p:cNvSpPr/>
            <p:nvPr/>
          </p:nvSpPr>
          <p:spPr bwMode="auto">
            <a:xfrm>
              <a:off x="1378"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3"/>
            <p:cNvSpPr/>
            <p:nvPr/>
          </p:nvSpPr>
          <p:spPr bwMode="auto">
            <a:xfrm>
              <a:off x="2601" y="-609"/>
              <a:ext cx="4032" cy="3714"/>
            </a:xfrm>
            <a:custGeom>
              <a:avLst/>
              <a:gdLst>
                <a:gd name="T0" fmla="*/ 22 w 4032"/>
                <a:gd name="T1" fmla="*/ 0 h 3714"/>
                <a:gd name="T2" fmla="*/ 0 w 4032"/>
                <a:gd name="T3" fmla="*/ 0 h 3714"/>
                <a:gd name="T4" fmla="*/ 4032 w 4032"/>
                <a:gd name="T5" fmla="*/ 3714 h 3714"/>
                <a:gd name="T6" fmla="*/ 4032 w 4032"/>
                <a:gd name="T7" fmla="*/ 3694 h 3714"/>
                <a:gd name="T8" fmla="*/ 22 w 4032"/>
                <a:gd name="T9" fmla="*/ 0 h 3714"/>
              </a:gdLst>
              <a:ahLst/>
              <a:cxnLst>
                <a:cxn ang="0">
                  <a:pos x="T0" y="T1"/>
                </a:cxn>
                <a:cxn ang="0">
                  <a:pos x="T2" y="T3"/>
                </a:cxn>
                <a:cxn ang="0">
                  <a:pos x="T4" y="T5"/>
                </a:cxn>
                <a:cxn ang="0">
                  <a:pos x="T6" y="T7"/>
                </a:cxn>
                <a:cxn ang="0">
                  <a:pos x="T8" y="T9"/>
                </a:cxn>
              </a:cxnLst>
              <a:rect l="0" t="0" r="r" b="b"/>
              <a:pathLst>
                <a:path w="4032" h="3714">
                  <a:moveTo>
                    <a:pt x="22" y="0"/>
                  </a:moveTo>
                  <a:lnTo>
                    <a:pt x="0" y="0"/>
                  </a:lnTo>
                  <a:lnTo>
                    <a:pt x="4032" y="3714"/>
                  </a:lnTo>
                  <a:lnTo>
                    <a:pt x="4032" y="3694"/>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4"/>
            <p:cNvSpPr/>
            <p:nvPr/>
          </p:nvSpPr>
          <p:spPr bwMode="auto">
            <a:xfrm>
              <a:off x="-253"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5"/>
            <p:cNvSpPr/>
            <p:nvPr/>
          </p:nvSpPr>
          <p:spPr bwMode="auto">
            <a:xfrm>
              <a:off x="766" y="-609"/>
              <a:ext cx="4710" cy="4319"/>
            </a:xfrm>
            <a:custGeom>
              <a:avLst/>
              <a:gdLst>
                <a:gd name="T0" fmla="*/ 22 w 4710"/>
                <a:gd name="T1" fmla="*/ 0 h 4319"/>
                <a:gd name="T2" fmla="*/ 0 w 4710"/>
                <a:gd name="T3" fmla="*/ 0 h 4319"/>
                <a:gd name="T4" fmla="*/ 4688 w 4710"/>
                <a:gd name="T5" fmla="*/ 4319 h 4319"/>
                <a:gd name="T6" fmla="*/ 4710 w 4710"/>
                <a:gd name="T7" fmla="*/ 4319 h 4319"/>
                <a:gd name="T8" fmla="*/ 22 w 4710"/>
                <a:gd name="T9" fmla="*/ 0 h 4319"/>
              </a:gdLst>
              <a:ahLst/>
              <a:cxnLst>
                <a:cxn ang="0">
                  <a:pos x="T0" y="T1"/>
                </a:cxn>
                <a:cxn ang="0">
                  <a:pos x="T2" y="T3"/>
                </a:cxn>
                <a:cxn ang="0">
                  <a:pos x="T4" y="T5"/>
                </a:cxn>
                <a:cxn ang="0">
                  <a:pos x="T6" y="T7"/>
                </a:cxn>
                <a:cxn ang="0">
                  <a:pos x="T8" y="T9"/>
                </a:cxn>
              </a:cxnLst>
              <a:rect l="0" t="0" r="r" b="b"/>
              <a:pathLst>
                <a:path w="4710" h="4319">
                  <a:moveTo>
                    <a:pt x="22" y="0"/>
                  </a:moveTo>
                  <a:lnTo>
                    <a:pt x="0" y="0"/>
                  </a:lnTo>
                  <a:lnTo>
                    <a:pt x="4688" y="4319"/>
                  </a:lnTo>
                  <a:lnTo>
                    <a:pt x="4710"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6"/>
            <p:cNvSpPr/>
            <p:nvPr/>
          </p:nvSpPr>
          <p:spPr bwMode="auto">
            <a:xfrm>
              <a:off x="-1045" y="-232"/>
              <a:ext cx="4278" cy="3942"/>
            </a:xfrm>
            <a:custGeom>
              <a:avLst/>
              <a:gdLst>
                <a:gd name="T0" fmla="*/ 0 w 4278"/>
                <a:gd name="T1" fmla="*/ 0 h 3942"/>
                <a:gd name="T2" fmla="*/ 0 w 4278"/>
                <a:gd name="T3" fmla="*/ 22 h 3942"/>
                <a:gd name="T4" fmla="*/ 4256 w 4278"/>
                <a:gd name="T5" fmla="*/ 3942 h 3942"/>
                <a:gd name="T6" fmla="*/ 4278 w 4278"/>
                <a:gd name="T7" fmla="*/ 3942 h 3942"/>
                <a:gd name="T8" fmla="*/ 0 w 4278"/>
                <a:gd name="T9" fmla="*/ 0 h 3942"/>
              </a:gdLst>
              <a:ahLst/>
              <a:cxnLst>
                <a:cxn ang="0">
                  <a:pos x="T0" y="T1"/>
                </a:cxn>
                <a:cxn ang="0">
                  <a:pos x="T2" y="T3"/>
                </a:cxn>
                <a:cxn ang="0">
                  <a:pos x="T4" y="T5"/>
                </a:cxn>
                <a:cxn ang="0">
                  <a:pos x="T6" y="T7"/>
                </a:cxn>
                <a:cxn ang="0">
                  <a:pos x="T8" y="T9"/>
                </a:cxn>
              </a:cxnLst>
              <a:rect l="0" t="0" r="r" b="b"/>
              <a:pathLst>
                <a:path w="4278" h="3942">
                  <a:moveTo>
                    <a:pt x="0" y="0"/>
                  </a:moveTo>
                  <a:lnTo>
                    <a:pt x="0" y="22"/>
                  </a:lnTo>
                  <a:lnTo>
                    <a:pt x="4256" y="3942"/>
                  </a:lnTo>
                  <a:lnTo>
                    <a:pt x="4278" y="3942"/>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7"/>
            <p:cNvSpPr/>
            <p:nvPr/>
          </p:nvSpPr>
          <p:spPr bwMode="auto">
            <a:xfrm>
              <a:off x="154" y="-609"/>
              <a:ext cx="4710" cy="4319"/>
            </a:xfrm>
            <a:custGeom>
              <a:avLst/>
              <a:gdLst>
                <a:gd name="T0" fmla="*/ 24 w 4710"/>
                <a:gd name="T1" fmla="*/ 0 h 4319"/>
                <a:gd name="T2" fmla="*/ 0 w 4710"/>
                <a:gd name="T3" fmla="*/ 0 h 4319"/>
                <a:gd name="T4" fmla="*/ 4688 w 4710"/>
                <a:gd name="T5" fmla="*/ 4319 h 4319"/>
                <a:gd name="T6" fmla="*/ 4710 w 4710"/>
                <a:gd name="T7" fmla="*/ 4319 h 4319"/>
                <a:gd name="T8" fmla="*/ 24 w 4710"/>
                <a:gd name="T9" fmla="*/ 0 h 4319"/>
              </a:gdLst>
              <a:ahLst/>
              <a:cxnLst>
                <a:cxn ang="0">
                  <a:pos x="T0" y="T1"/>
                </a:cxn>
                <a:cxn ang="0">
                  <a:pos x="T2" y="T3"/>
                </a:cxn>
                <a:cxn ang="0">
                  <a:pos x="T4" y="T5"/>
                </a:cxn>
                <a:cxn ang="0">
                  <a:pos x="T6" y="T7"/>
                </a:cxn>
                <a:cxn ang="0">
                  <a:pos x="T8" y="T9"/>
                </a:cxn>
              </a:cxnLst>
              <a:rect l="0" t="0" r="r" b="b"/>
              <a:pathLst>
                <a:path w="4710" h="4319">
                  <a:moveTo>
                    <a:pt x="24" y="0"/>
                  </a:moveTo>
                  <a:lnTo>
                    <a:pt x="0" y="0"/>
                  </a:lnTo>
                  <a:lnTo>
                    <a:pt x="4688" y="4319"/>
                  </a:lnTo>
                  <a:lnTo>
                    <a:pt x="4710" y="431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8"/>
            <p:cNvSpPr/>
            <p:nvPr/>
          </p:nvSpPr>
          <p:spPr bwMode="auto">
            <a:xfrm>
              <a:off x="-1045" y="144"/>
              <a:ext cx="3872" cy="3566"/>
            </a:xfrm>
            <a:custGeom>
              <a:avLst/>
              <a:gdLst>
                <a:gd name="T0" fmla="*/ 0 w 3872"/>
                <a:gd name="T1" fmla="*/ 0 h 3566"/>
                <a:gd name="T2" fmla="*/ 0 w 3872"/>
                <a:gd name="T3" fmla="*/ 20 h 3566"/>
                <a:gd name="T4" fmla="*/ 3848 w 3872"/>
                <a:gd name="T5" fmla="*/ 3566 h 3566"/>
                <a:gd name="T6" fmla="*/ 3872 w 3872"/>
                <a:gd name="T7" fmla="*/ 3566 h 3566"/>
                <a:gd name="T8" fmla="*/ 0 w 3872"/>
                <a:gd name="T9" fmla="*/ 0 h 3566"/>
              </a:gdLst>
              <a:ahLst/>
              <a:cxnLst>
                <a:cxn ang="0">
                  <a:pos x="T0" y="T1"/>
                </a:cxn>
                <a:cxn ang="0">
                  <a:pos x="T2" y="T3"/>
                </a:cxn>
                <a:cxn ang="0">
                  <a:pos x="T4" y="T5"/>
                </a:cxn>
                <a:cxn ang="0">
                  <a:pos x="T6" y="T7"/>
                </a:cxn>
                <a:cxn ang="0">
                  <a:pos x="T8" y="T9"/>
                </a:cxn>
              </a:cxnLst>
              <a:rect l="0" t="0" r="r" b="b"/>
              <a:pathLst>
                <a:path w="3872" h="3566">
                  <a:moveTo>
                    <a:pt x="0" y="0"/>
                  </a:moveTo>
                  <a:lnTo>
                    <a:pt x="0" y="20"/>
                  </a:lnTo>
                  <a:lnTo>
                    <a:pt x="3848" y="3566"/>
                  </a:lnTo>
                  <a:lnTo>
                    <a:pt x="3872" y="3566"/>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9"/>
            <p:cNvSpPr/>
            <p:nvPr/>
          </p:nvSpPr>
          <p:spPr bwMode="auto">
            <a:xfrm>
              <a:off x="5252" y="-609"/>
              <a:ext cx="1381" cy="1274"/>
            </a:xfrm>
            <a:custGeom>
              <a:avLst/>
              <a:gdLst>
                <a:gd name="T0" fmla="*/ 22 w 1381"/>
                <a:gd name="T1" fmla="*/ 0 h 1274"/>
                <a:gd name="T2" fmla="*/ 0 w 1381"/>
                <a:gd name="T3" fmla="*/ 0 h 1274"/>
                <a:gd name="T4" fmla="*/ 1381 w 1381"/>
                <a:gd name="T5" fmla="*/ 1274 h 1274"/>
                <a:gd name="T6" fmla="*/ 1381 w 1381"/>
                <a:gd name="T7" fmla="*/ 1252 h 1274"/>
                <a:gd name="T8" fmla="*/ 22 w 1381"/>
                <a:gd name="T9" fmla="*/ 0 h 1274"/>
              </a:gdLst>
              <a:ahLst/>
              <a:cxnLst>
                <a:cxn ang="0">
                  <a:pos x="T0" y="T1"/>
                </a:cxn>
                <a:cxn ang="0">
                  <a:pos x="T2" y="T3"/>
                </a:cxn>
                <a:cxn ang="0">
                  <a:pos x="T4" y="T5"/>
                </a:cxn>
                <a:cxn ang="0">
                  <a:pos x="T6" y="T7"/>
                </a:cxn>
                <a:cxn ang="0">
                  <a:pos x="T8" y="T9"/>
                </a:cxn>
              </a:cxnLst>
              <a:rect l="0" t="0" r="r" b="b"/>
              <a:pathLst>
                <a:path w="1381" h="1274">
                  <a:moveTo>
                    <a:pt x="22" y="0"/>
                  </a:moveTo>
                  <a:lnTo>
                    <a:pt x="0" y="0"/>
                  </a:lnTo>
                  <a:lnTo>
                    <a:pt x="1381" y="1274"/>
                  </a:lnTo>
                  <a:lnTo>
                    <a:pt x="1381" y="125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0"/>
            <p:cNvSpPr/>
            <p:nvPr/>
          </p:nvSpPr>
          <p:spPr bwMode="auto">
            <a:xfrm>
              <a:off x="5863" y="-609"/>
              <a:ext cx="770" cy="709"/>
            </a:xfrm>
            <a:custGeom>
              <a:avLst/>
              <a:gdLst>
                <a:gd name="T0" fmla="*/ 24 w 770"/>
                <a:gd name="T1" fmla="*/ 0 h 709"/>
                <a:gd name="T2" fmla="*/ 0 w 770"/>
                <a:gd name="T3" fmla="*/ 0 h 709"/>
                <a:gd name="T4" fmla="*/ 770 w 770"/>
                <a:gd name="T5" fmla="*/ 709 h 709"/>
                <a:gd name="T6" fmla="*/ 770 w 770"/>
                <a:gd name="T7" fmla="*/ 689 h 709"/>
                <a:gd name="T8" fmla="*/ 24 w 770"/>
                <a:gd name="T9" fmla="*/ 0 h 709"/>
              </a:gdLst>
              <a:ahLst/>
              <a:cxnLst>
                <a:cxn ang="0">
                  <a:pos x="T0" y="T1"/>
                </a:cxn>
                <a:cxn ang="0">
                  <a:pos x="T2" y="T3"/>
                </a:cxn>
                <a:cxn ang="0">
                  <a:pos x="T4" y="T5"/>
                </a:cxn>
                <a:cxn ang="0">
                  <a:pos x="T6" y="T7"/>
                </a:cxn>
                <a:cxn ang="0">
                  <a:pos x="T8" y="T9"/>
                </a:cxn>
              </a:cxnLst>
              <a:rect l="0" t="0" r="r" b="b"/>
              <a:pathLst>
                <a:path w="770" h="709">
                  <a:moveTo>
                    <a:pt x="24" y="0"/>
                  </a:moveTo>
                  <a:lnTo>
                    <a:pt x="0" y="0"/>
                  </a:lnTo>
                  <a:lnTo>
                    <a:pt x="770" y="709"/>
                  </a:lnTo>
                  <a:lnTo>
                    <a:pt x="770" y="68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1"/>
            <p:cNvSpPr/>
            <p:nvPr/>
          </p:nvSpPr>
          <p:spPr bwMode="auto">
            <a:xfrm>
              <a:off x="3417" y="-609"/>
              <a:ext cx="3216" cy="2964"/>
            </a:xfrm>
            <a:custGeom>
              <a:avLst/>
              <a:gdLst>
                <a:gd name="T0" fmla="*/ 22 w 3216"/>
                <a:gd name="T1" fmla="*/ 0 h 2964"/>
                <a:gd name="T2" fmla="*/ 0 w 3216"/>
                <a:gd name="T3" fmla="*/ 0 h 2964"/>
                <a:gd name="T4" fmla="*/ 3216 w 3216"/>
                <a:gd name="T5" fmla="*/ 2964 h 2964"/>
                <a:gd name="T6" fmla="*/ 3216 w 3216"/>
                <a:gd name="T7" fmla="*/ 2944 h 2964"/>
                <a:gd name="T8" fmla="*/ 22 w 3216"/>
                <a:gd name="T9" fmla="*/ 0 h 2964"/>
              </a:gdLst>
              <a:ahLst/>
              <a:cxnLst>
                <a:cxn ang="0">
                  <a:pos x="T0" y="T1"/>
                </a:cxn>
                <a:cxn ang="0">
                  <a:pos x="T2" y="T3"/>
                </a:cxn>
                <a:cxn ang="0">
                  <a:pos x="T4" y="T5"/>
                </a:cxn>
                <a:cxn ang="0">
                  <a:pos x="T6" y="T7"/>
                </a:cxn>
                <a:cxn ang="0">
                  <a:pos x="T8" y="T9"/>
                </a:cxn>
              </a:cxnLst>
              <a:rect l="0" t="0" r="r" b="b"/>
              <a:pathLst>
                <a:path w="3216" h="2964">
                  <a:moveTo>
                    <a:pt x="22" y="0"/>
                  </a:moveTo>
                  <a:lnTo>
                    <a:pt x="0" y="0"/>
                  </a:lnTo>
                  <a:lnTo>
                    <a:pt x="3216" y="2964"/>
                  </a:lnTo>
                  <a:lnTo>
                    <a:pt x="3216" y="2944"/>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2"/>
            <p:cNvSpPr/>
            <p:nvPr/>
          </p:nvSpPr>
          <p:spPr bwMode="auto">
            <a:xfrm>
              <a:off x="4232" y="-609"/>
              <a:ext cx="2401" cy="2213"/>
            </a:xfrm>
            <a:custGeom>
              <a:avLst/>
              <a:gdLst>
                <a:gd name="T0" fmla="*/ 22 w 2401"/>
                <a:gd name="T1" fmla="*/ 0 h 2213"/>
                <a:gd name="T2" fmla="*/ 0 w 2401"/>
                <a:gd name="T3" fmla="*/ 0 h 2213"/>
                <a:gd name="T4" fmla="*/ 2401 w 2401"/>
                <a:gd name="T5" fmla="*/ 2213 h 2213"/>
                <a:gd name="T6" fmla="*/ 2401 w 2401"/>
                <a:gd name="T7" fmla="*/ 2193 h 2213"/>
                <a:gd name="T8" fmla="*/ 22 w 2401"/>
                <a:gd name="T9" fmla="*/ 0 h 2213"/>
              </a:gdLst>
              <a:ahLst/>
              <a:cxnLst>
                <a:cxn ang="0">
                  <a:pos x="T0" y="T1"/>
                </a:cxn>
                <a:cxn ang="0">
                  <a:pos x="T2" y="T3"/>
                </a:cxn>
                <a:cxn ang="0">
                  <a:pos x="T4" y="T5"/>
                </a:cxn>
                <a:cxn ang="0">
                  <a:pos x="T6" y="T7"/>
                </a:cxn>
                <a:cxn ang="0">
                  <a:pos x="T8" y="T9"/>
                </a:cxn>
              </a:cxnLst>
              <a:rect l="0" t="0" r="r" b="b"/>
              <a:pathLst>
                <a:path w="2401" h="2213">
                  <a:moveTo>
                    <a:pt x="22" y="0"/>
                  </a:moveTo>
                  <a:lnTo>
                    <a:pt x="0" y="0"/>
                  </a:lnTo>
                  <a:lnTo>
                    <a:pt x="2401" y="2213"/>
                  </a:lnTo>
                  <a:lnTo>
                    <a:pt x="2401" y="2193"/>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3"/>
            <p:cNvSpPr/>
            <p:nvPr/>
          </p:nvSpPr>
          <p:spPr bwMode="auto">
            <a:xfrm>
              <a:off x="6067" y="-609"/>
              <a:ext cx="566" cy="523"/>
            </a:xfrm>
            <a:custGeom>
              <a:avLst/>
              <a:gdLst>
                <a:gd name="T0" fmla="*/ 22 w 566"/>
                <a:gd name="T1" fmla="*/ 0 h 523"/>
                <a:gd name="T2" fmla="*/ 0 w 566"/>
                <a:gd name="T3" fmla="*/ 0 h 523"/>
                <a:gd name="T4" fmla="*/ 566 w 566"/>
                <a:gd name="T5" fmla="*/ 523 h 523"/>
                <a:gd name="T6" fmla="*/ 566 w 566"/>
                <a:gd name="T7" fmla="*/ 501 h 523"/>
                <a:gd name="T8" fmla="*/ 22 w 566"/>
                <a:gd name="T9" fmla="*/ 0 h 523"/>
              </a:gdLst>
              <a:ahLst/>
              <a:cxnLst>
                <a:cxn ang="0">
                  <a:pos x="T0" y="T1"/>
                </a:cxn>
                <a:cxn ang="0">
                  <a:pos x="T2" y="T3"/>
                </a:cxn>
                <a:cxn ang="0">
                  <a:pos x="T4" y="T5"/>
                </a:cxn>
                <a:cxn ang="0">
                  <a:pos x="T6" y="T7"/>
                </a:cxn>
                <a:cxn ang="0">
                  <a:pos x="T8" y="T9"/>
                </a:cxn>
              </a:cxnLst>
              <a:rect l="0" t="0" r="r" b="b"/>
              <a:pathLst>
                <a:path w="566" h="523">
                  <a:moveTo>
                    <a:pt x="22" y="0"/>
                  </a:moveTo>
                  <a:lnTo>
                    <a:pt x="0" y="0"/>
                  </a:lnTo>
                  <a:lnTo>
                    <a:pt x="566" y="523"/>
                  </a:lnTo>
                  <a:lnTo>
                    <a:pt x="566" y="501"/>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4"/>
            <p:cNvSpPr/>
            <p:nvPr/>
          </p:nvSpPr>
          <p:spPr bwMode="auto">
            <a:xfrm>
              <a:off x="6475" y="-609"/>
              <a:ext cx="158" cy="146"/>
            </a:xfrm>
            <a:custGeom>
              <a:avLst/>
              <a:gdLst>
                <a:gd name="T0" fmla="*/ 22 w 158"/>
                <a:gd name="T1" fmla="*/ 0 h 146"/>
                <a:gd name="T2" fmla="*/ 0 w 158"/>
                <a:gd name="T3" fmla="*/ 0 h 146"/>
                <a:gd name="T4" fmla="*/ 158 w 158"/>
                <a:gd name="T5" fmla="*/ 146 h 146"/>
                <a:gd name="T6" fmla="*/ 158 w 158"/>
                <a:gd name="T7" fmla="*/ 126 h 146"/>
                <a:gd name="T8" fmla="*/ 22 w 158"/>
                <a:gd name="T9" fmla="*/ 0 h 146"/>
              </a:gdLst>
              <a:ahLst/>
              <a:cxnLst>
                <a:cxn ang="0">
                  <a:pos x="T0" y="T1"/>
                </a:cxn>
                <a:cxn ang="0">
                  <a:pos x="T2" y="T3"/>
                </a:cxn>
                <a:cxn ang="0">
                  <a:pos x="T4" y="T5"/>
                </a:cxn>
                <a:cxn ang="0">
                  <a:pos x="T6" y="T7"/>
                </a:cxn>
                <a:cxn ang="0">
                  <a:pos x="T8" y="T9"/>
                </a:cxn>
              </a:cxnLst>
              <a:rect l="0" t="0" r="r" b="b"/>
              <a:pathLst>
                <a:path w="158" h="146">
                  <a:moveTo>
                    <a:pt x="22" y="0"/>
                  </a:moveTo>
                  <a:lnTo>
                    <a:pt x="0" y="0"/>
                  </a:lnTo>
                  <a:lnTo>
                    <a:pt x="158" y="146"/>
                  </a:lnTo>
                  <a:lnTo>
                    <a:pt x="158" y="126"/>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5"/>
            <p:cNvSpPr/>
            <p:nvPr/>
          </p:nvSpPr>
          <p:spPr bwMode="auto">
            <a:xfrm>
              <a:off x="5048" y="-609"/>
              <a:ext cx="1585" cy="1462"/>
            </a:xfrm>
            <a:custGeom>
              <a:avLst/>
              <a:gdLst>
                <a:gd name="T0" fmla="*/ 22 w 1585"/>
                <a:gd name="T1" fmla="*/ 0 h 1462"/>
                <a:gd name="T2" fmla="*/ 0 w 1585"/>
                <a:gd name="T3" fmla="*/ 0 h 1462"/>
                <a:gd name="T4" fmla="*/ 1585 w 1585"/>
                <a:gd name="T5" fmla="*/ 1462 h 1462"/>
                <a:gd name="T6" fmla="*/ 1585 w 1585"/>
                <a:gd name="T7" fmla="*/ 1440 h 1462"/>
                <a:gd name="T8" fmla="*/ 22 w 1585"/>
                <a:gd name="T9" fmla="*/ 0 h 1462"/>
              </a:gdLst>
              <a:ahLst/>
              <a:cxnLst>
                <a:cxn ang="0">
                  <a:pos x="T0" y="T1"/>
                </a:cxn>
                <a:cxn ang="0">
                  <a:pos x="T2" y="T3"/>
                </a:cxn>
                <a:cxn ang="0">
                  <a:pos x="T4" y="T5"/>
                </a:cxn>
                <a:cxn ang="0">
                  <a:pos x="T6" y="T7"/>
                </a:cxn>
                <a:cxn ang="0">
                  <a:pos x="T8" y="T9"/>
                </a:cxn>
              </a:cxnLst>
              <a:rect l="0" t="0" r="r" b="b"/>
              <a:pathLst>
                <a:path w="1585" h="1462">
                  <a:moveTo>
                    <a:pt x="22" y="0"/>
                  </a:moveTo>
                  <a:lnTo>
                    <a:pt x="0" y="0"/>
                  </a:lnTo>
                  <a:lnTo>
                    <a:pt x="1585" y="1462"/>
                  </a:lnTo>
                  <a:lnTo>
                    <a:pt x="1585" y="1440"/>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6"/>
            <p:cNvSpPr/>
            <p:nvPr/>
          </p:nvSpPr>
          <p:spPr bwMode="auto">
            <a:xfrm>
              <a:off x="5454" y="-609"/>
              <a:ext cx="1179" cy="1085"/>
            </a:xfrm>
            <a:custGeom>
              <a:avLst/>
              <a:gdLst>
                <a:gd name="T0" fmla="*/ 24 w 1179"/>
                <a:gd name="T1" fmla="*/ 0 h 1085"/>
                <a:gd name="T2" fmla="*/ 0 w 1179"/>
                <a:gd name="T3" fmla="*/ 0 h 1085"/>
                <a:gd name="T4" fmla="*/ 1179 w 1179"/>
                <a:gd name="T5" fmla="*/ 1085 h 1085"/>
                <a:gd name="T6" fmla="*/ 1179 w 1179"/>
                <a:gd name="T7" fmla="*/ 1065 h 1085"/>
                <a:gd name="T8" fmla="*/ 24 w 1179"/>
                <a:gd name="T9" fmla="*/ 0 h 1085"/>
              </a:gdLst>
              <a:ahLst/>
              <a:cxnLst>
                <a:cxn ang="0">
                  <a:pos x="T0" y="T1"/>
                </a:cxn>
                <a:cxn ang="0">
                  <a:pos x="T2" y="T3"/>
                </a:cxn>
                <a:cxn ang="0">
                  <a:pos x="T4" y="T5"/>
                </a:cxn>
                <a:cxn ang="0">
                  <a:pos x="T6" y="T7"/>
                </a:cxn>
                <a:cxn ang="0">
                  <a:pos x="T8" y="T9"/>
                </a:cxn>
              </a:cxnLst>
              <a:rect l="0" t="0" r="r" b="b"/>
              <a:pathLst>
                <a:path w="1179" h="1085">
                  <a:moveTo>
                    <a:pt x="24" y="0"/>
                  </a:moveTo>
                  <a:lnTo>
                    <a:pt x="0" y="0"/>
                  </a:lnTo>
                  <a:lnTo>
                    <a:pt x="1179" y="1085"/>
                  </a:lnTo>
                  <a:lnTo>
                    <a:pt x="1179" y="1065"/>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7"/>
            <p:cNvSpPr/>
            <p:nvPr/>
          </p:nvSpPr>
          <p:spPr bwMode="auto">
            <a:xfrm>
              <a:off x="3213" y="-609"/>
              <a:ext cx="3420" cy="3152"/>
            </a:xfrm>
            <a:custGeom>
              <a:avLst/>
              <a:gdLst>
                <a:gd name="T0" fmla="*/ 22 w 3420"/>
                <a:gd name="T1" fmla="*/ 0 h 3152"/>
                <a:gd name="T2" fmla="*/ 0 w 3420"/>
                <a:gd name="T3" fmla="*/ 0 h 3152"/>
                <a:gd name="T4" fmla="*/ 3420 w 3420"/>
                <a:gd name="T5" fmla="*/ 3152 h 3152"/>
                <a:gd name="T6" fmla="*/ 3420 w 3420"/>
                <a:gd name="T7" fmla="*/ 3132 h 3152"/>
                <a:gd name="T8" fmla="*/ 22 w 3420"/>
                <a:gd name="T9" fmla="*/ 0 h 3152"/>
              </a:gdLst>
              <a:ahLst/>
              <a:cxnLst>
                <a:cxn ang="0">
                  <a:pos x="T0" y="T1"/>
                </a:cxn>
                <a:cxn ang="0">
                  <a:pos x="T2" y="T3"/>
                </a:cxn>
                <a:cxn ang="0">
                  <a:pos x="T4" y="T5"/>
                </a:cxn>
                <a:cxn ang="0">
                  <a:pos x="T6" y="T7"/>
                </a:cxn>
                <a:cxn ang="0">
                  <a:pos x="T8" y="T9"/>
                </a:cxn>
              </a:cxnLst>
              <a:rect l="0" t="0" r="r" b="b"/>
              <a:pathLst>
                <a:path w="3420" h="3152">
                  <a:moveTo>
                    <a:pt x="22" y="0"/>
                  </a:moveTo>
                  <a:lnTo>
                    <a:pt x="0" y="0"/>
                  </a:lnTo>
                  <a:lnTo>
                    <a:pt x="3420" y="3152"/>
                  </a:lnTo>
                  <a:lnTo>
                    <a:pt x="3420" y="313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8"/>
            <p:cNvSpPr/>
            <p:nvPr/>
          </p:nvSpPr>
          <p:spPr bwMode="auto">
            <a:xfrm>
              <a:off x="3824" y="-609"/>
              <a:ext cx="2809" cy="2589"/>
            </a:xfrm>
            <a:custGeom>
              <a:avLst/>
              <a:gdLst>
                <a:gd name="T0" fmla="*/ 24 w 2809"/>
                <a:gd name="T1" fmla="*/ 0 h 2589"/>
                <a:gd name="T2" fmla="*/ 0 w 2809"/>
                <a:gd name="T3" fmla="*/ 0 h 2589"/>
                <a:gd name="T4" fmla="*/ 2809 w 2809"/>
                <a:gd name="T5" fmla="*/ 2589 h 2589"/>
                <a:gd name="T6" fmla="*/ 2809 w 2809"/>
                <a:gd name="T7" fmla="*/ 2567 h 2589"/>
                <a:gd name="T8" fmla="*/ 24 w 2809"/>
                <a:gd name="T9" fmla="*/ 0 h 2589"/>
              </a:gdLst>
              <a:ahLst/>
              <a:cxnLst>
                <a:cxn ang="0">
                  <a:pos x="T0" y="T1"/>
                </a:cxn>
                <a:cxn ang="0">
                  <a:pos x="T2" y="T3"/>
                </a:cxn>
                <a:cxn ang="0">
                  <a:pos x="T4" y="T5"/>
                </a:cxn>
                <a:cxn ang="0">
                  <a:pos x="T6" y="T7"/>
                </a:cxn>
                <a:cxn ang="0">
                  <a:pos x="T8" y="T9"/>
                </a:cxn>
              </a:cxnLst>
              <a:rect l="0" t="0" r="r" b="b"/>
              <a:pathLst>
                <a:path w="2809" h="2589">
                  <a:moveTo>
                    <a:pt x="24" y="0"/>
                  </a:moveTo>
                  <a:lnTo>
                    <a:pt x="0" y="0"/>
                  </a:lnTo>
                  <a:lnTo>
                    <a:pt x="2809" y="2589"/>
                  </a:lnTo>
                  <a:lnTo>
                    <a:pt x="2809" y="2567"/>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9"/>
            <p:cNvSpPr/>
            <p:nvPr/>
          </p:nvSpPr>
          <p:spPr bwMode="auto">
            <a:xfrm>
              <a:off x="1582"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40"/>
            <p:cNvSpPr/>
            <p:nvPr/>
          </p:nvSpPr>
          <p:spPr bwMode="auto">
            <a:xfrm>
              <a:off x="2193" y="-609"/>
              <a:ext cx="4440" cy="4091"/>
            </a:xfrm>
            <a:custGeom>
              <a:avLst/>
              <a:gdLst>
                <a:gd name="T0" fmla="*/ 24 w 4440"/>
                <a:gd name="T1" fmla="*/ 0 h 4091"/>
                <a:gd name="T2" fmla="*/ 0 w 4440"/>
                <a:gd name="T3" fmla="*/ 0 h 4091"/>
                <a:gd name="T4" fmla="*/ 4440 w 4440"/>
                <a:gd name="T5" fmla="*/ 4091 h 4091"/>
                <a:gd name="T6" fmla="*/ 4440 w 4440"/>
                <a:gd name="T7" fmla="*/ 4071 h 4091"/>
                <a:gd name="T8" fmla="*/ 24 w 4440"/>
                <a:gd name="T9" fmla="*/ 0 h 4091"/>
              </a:gdLst>
              <a:ahLst/>
              <a:cxnLst>
                <a:cxn ang="0">
                  <a:pos x="T0" y="T1"/>
                </a:cxn>
                <a:cxn ang="0">
                  <a:pos x="T2" y="T3"/>
                </a:cxn>
                <a:cxn ang="0">
                  <a:pos x="T4" y="T5"/>
                </a:cxn>
                <a:cxn ang="0">
                  <a:pos x="T6" y="T7"/>
                </a:cxn>
                <a:cxn ang="0">
                  <a:pos x="T8" y="T9"/>
                </a:cxn>
              </a:cxnLst>
              <a:rect l="0" t="0" r="r" b="b"/>
              <a:pathLst>
                <a:path w="4440" h="4091">
                  <a:moveTo>
                    <a:pt x="24" y="0"/>
                  </a:moveTo>
                  <a:lnTo>
                    <a:pt x="0" y="0"/>
                  </a:lnTo>
                  <a:lnTo>
                    <a:pt x="4440" y="4091"/>
                  </a:lnTo>
                  <a:lnTo>
                    <a:pt x="4440" y="4071"/>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41"/>
            <p:cNvSpPr/>
            <p:nvPr/>
          </p:nvSpPr>
          <p:spPr bwMode="auto">
            <a:xfrm>
              <a:off x="-1045" y="1834"/>
              <a:ext cx="2037" cy="1876"/>
            </a:xfrm>
            <a:custGeom>
              <a:avLst/>
              <a:gdLst>
                <a:gd name="T0" fmla="*/ 0 w 2037"/>
                <a:gd name="T1" fmla="*/ 0 h 1876"/>
                <a:gd name="T2" fmla="*/ 0 w 2037"/>
                <a:gd name="T3" fmla="*/ 22 h 1876"/>
                <a:gd name="T4" fmla="*/ 2013 w 2037"/>
                <a:gd name="T5" fmla="*/ 1876 h 1876"/>
                <a:gd name="T6" fmla="*/ 2037 w 2037"/>
                <a:gd name="T7" fmla="*/ 1876 h 1876"/>
                <a:gd name="T8" fmla="*/ 0 w 2037"/>
                <a:gd name="T9" fmla="*/ 0 h 1876"/>
              </a:gdLst>
              <a:ahLst/>
              <a:cxnLst>
                <a:cxn ang="0">
                  <a:pos x="T0" y="T1"/>
                </a:cxn>
                <a:cxn ang="0">
                  <a:pos x="T2" y="T3"/>
                </a:cxn>
                <a:cxn ang="0">
                  <a:pos x="T4" y="T5"/>
                </a:cxn>
                <a:cxn ang="0">
                  <a:pos x="T6" y="T7"/>
                </a:cxn>
                <a:cxn ang="0">
                  <a:pos x="T8" y="T9"/>
                </a:cxn>
              </a:cxnLst>
              <a:rect l="0" t="0" r="r" b="b"/>
              <a:pathLst>
                <a:path w="2037" h="1876">
                  <a:moveTo>
                    <a:pt x="0" y="0"/>
                  </a:moveTo>
                  <a:lnTo>
                    <a:pt x="0" y="22"/>
                  </a:lnTo>
                  <a:lnTo>
                    <a:pt x="2013" y="1876"/>
                  </a:lnTo>
                  <a:lnTo>
                    <a:pt x="2037" y="1876"/>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42"/>
            <p:cNvSpPr/>
            <p:nvPr/>
          </p:nvSpPr>
          <p:spPr bwMode="auto">
            <a:xfrm>
              <a:off x="358" y="-609"/>
              <a:ext cx="4710" cy="4319"/>
            </a:xfrm>
            <a:custGeom>
              <a:avLst/>
              <a:gdLst>
                <a:gd name="T0" fmla="*/ 24 w 4710"/>
                <a:gd name="T1" fmla="*/ 0 h 4319"/>
                <a:gd name="T2" fmla="*/ 0 w 4710"/>
                <a:gd name="T3" fmla="*/ 0 h 4319"/>
                <a:gd name="T4" fmla="*/ 4688 w 4710"/>
                <a:gd name="T5" fmla="*/ 4319 h 4319"/>
                <a:gd name="T6" fmla="*/ 4710 w 4710"/>
                <a:gd name="T7" fmla="*/ 4319 h 4319"/>
                <a:gd name="T8" fmla="*/ 24 w 4710"/>
                <a:gd name="T9" fmla="*/ 0 h 4319"/>
              </a:gdLst>
              <a:ahLst/>
              <a:cxnLst>
                <a:cxn ang="0">
                  <a:pos x="T0" y="T1"/>
                </a:cxn>
                <a:cxn ang="0">
                  <a:pos x="T2" y="T3"/>
                </a:cxn>
                <a:cxn ang="0">
                  <a:pos x="T4" y="T5"/>
                </a:cxn>
                <a:cxn ang="0">
                  <a:pos x="T6" y="T7"/>
                </a:cxn>
                <a:cxn ang="0">
                  <a:pos x="T8" y="T9"/>
                </a:cxn>
              </a:cxnLst>
              <a:rect l="0" t="0" r="r" b="b"/>
              <a:pathLst>
                <a:path w="4710" h="4319">
                  <a:moveTo>
                    <a:pt x="24" y="0"/>
                  </a:moveTo>
                  <a:lnTo>
                    <a:pt x="0" y="0"/>
                  </a:lnTo>
                  <a:lnTo>
                    <a:pt x="4688" y="4319"/>
                  </a:lnTo>
                  <a:lnTo>
                    <a:pt x="4710" y="431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43"/>
            <p:cNvSpPr/>
            <p:nvPr/>
          </p:nvSpPr>
          <p:spPr bwMode="auto">
            <a:xfrm>
              <a:off x="1989" y="-609"/>
              <a:ext cx="4644" cy="4279"/>
            </a:xfrm>
            <a:custGeom>
              <a:avLst/>
              <a:gdLst>
                <a:gd name="T0" fmla="*/ 24 w 4644"/>
                <a:gd name="T1" fmla="*/ 0 h 4279"/>
                <a:gd name="T2" fmla="*/ 0 w 4644"/>
                <a:gd name="T3" fmla="*/ 0 h 4279"/>
                <a:gd name="T4" fmla="*/ 4644 w 4644"/>
                <a:gd name="T5" fmla="*/ 4279 h 4279"/>
                <a:gd name="T6" fmla="*/ 4644 w 4644"/>
                <a:gd name="T7" fmla="*/ 4257 h 4279"/>
                <a:gd name="T8" fmla="*/ 24 w 4644"/>
                <a:gd name="T9" fmla="*/ 0 h 4279"/>
              </a:gdLst>
              <a:ahLst/>
              <a:cxnLst>
                <a:cxn ang="0">
                  <a:pos x="T0" y="T1"/>
                </a:cxn>
                <a:cxn ang="0">
                  <a:pos x="T2" y="T3"/>
                </a:cxn>
                <a:cxn ang="0">
                  <a:pos x="T4" y="T5"/>
                </a:cxn>
                <a:cxn ang="0">
                  <a:pos x="T6" y="T7"/>
                </a:cxn>
                <a:cxn ang="0">
                  <a:pos x="T8" y="T9"/>
                </a:cxn>
              </a:cxnLst>
              <a:rect l="0" t="0" r="r" b="b"/>
              <a:pathLst>
                <a:path w="4644" h="4279">
                  <a:moveTo>
                    <a:pt x="24" y="0"/>
                  </a:moveTo>
                  <a:lnTo>
                    <a:pt x="0" y="0"/>
                  </a:lnTo>
                  <a:lnTo>
                    <a:pt x="4644" y="4279"/>
                  </a:lnTo>
                  <a:lnTo>
                    <a:pt x="4644" y="4257"/>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4"/>
            <p:cNvSpPr/>
            <p:nvPr/>
          </p:nvSpPr>
          <p:spPr bwMode="auto">
            <a:xfrm>
              <a:off x="-1045" y="-44"/>
              <a:ext cx="4074" cy="3754"/>
            </a:xfrm>
            <a:custGeom>
              <a:avLst/>
              <a:gdLst>
                <a:gd name="T0" fmla="*/ 0 w 4074"/>
                <a:gd name="T1" fmla="*/ 0 h 3754"/>
                <a:gd name="T2" fmla="*/ 0 w 4074"/>
                <a:gd name="T3" fmla="*/ 22 h 3754"/>
                <a:gd name="T4" fmla="*/ 4052 w 4074"/>
                <a:gd name="T5" fmla="*/ 3754 h 3754"/>
                <a:gd name="T6" fmla="*/ 4074 w 4074"/>
                <a:gd name="T7" fmla="*/ 3754 h 3754"/>
                <a:gd name="T8" fmla="*/ 0 w 4074"/>
                <a:gd name="T9" fmla="*/ 0 h 3754"/>
              </a:gdLst>
              <a:ahLst/>
              <a:cxnLst>
                <a:cxn ang="0">
                  <a:pos x="T0" y="T1"/>
                </a:cxn>
                <a:cxn ang="0">
                  <a:pos x="T2" y="T3"/>
                </a:cxn>
                <a:cxn ang="0">
                  <a:pos x="T4" y="T5"/>
                </a:cxn>
                <a:cxn ang="0">
                  <a:pos x="T6" y="T7"/>
                </a:cxn>
                <a:cxn ang="0">
                  <a:pos x="T8" y="T9"/>
                </a:cxn>
              </a:cxnLst>
              <a:rect l="0" t="0" r="r" b="b"/>
              <a:pathLst>
                <a:path w="4074" h="3754">
                  <a:moveTo>
                    <a:pt x="0" y="0"/>
                  </a:moveTo>
                  <a:lnTo>
                    <a:pt x="0" y="22"/>
                  </a:lnTo>
                  <a:lnTo>
                    <a:pt x="4052" y="3754"/>
                  </a:lnTo>
                  <a:lnTo>
                    <a:pt x="4074" y="3754"/>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5"/>
            <p:cNvSpPr/>
            <p:nvPr/>
          </p:nvSpPr>
          <p:spPr bwMode="auto">
            <a:xfrm>
              <a:off x="-49" y="-609"/>
              <a:ext cx="4709" cy="4319"/>
            </a:xfrm>
            <a:custGeom>
              <a:avLst/>
              <a:gdLst>
                <a:gd name="T0" fmla="*/ 22 w 4709"/>
                <a:gd name="T1" fmla="*/ 0 h 4319"/>
                <a:gd name="T2" fmla="*/ 0 w 4709"/>
                <a:gd name="T3" fmla="*/ 0 h 4319"/>
                <a:gd name="T4" fmla="*/ 4687 w 4709"/>
                <a:gd name="T5" fmla="*/ 4319 h 4319"/>
                <a:gd name="T6" fmla="*/ 4709 w 4709"/>
                <a:gd name="T7" fmla="*/ 4319 h 4319"/>
                <a:gd name="T8" fmla="*/ 22 w 4709"/>
                <a:gd name="T9" fmla="*/ 0 h 4319"/>
              </a:gdLst>
              <a:ahLst/>
              <a:cxnLst>
                <a:cxn ang="0">
                  <a:pos x="T0" y="T1"/>
                </a:cxn>
                <a:cxn ang="0">
                  <a:pos x="T2" y="T3"/>
                </a:cxn>
                <a:cxn ang="0">
                  <a:pos x="T4" y="T5"/>
                </a:cxn>
                <a:cxn ang="0">
                  <a:pos x="T6" y="T7"/>
                </a:cxn>
                <a:cxn ang="0">
                  <a:pos x="T8" y="T9"/>
                </a:cxn>
              </a:cxnLst>
              <a:rect l="0" t="0" r="r" b="b"/>
              <a:pathLst>
                <a:path w="4709" h="4319">
                  <a:moveTo>
                    <a:pt x="22" y="0"/>
                  </a:moveTo>
                  <a:lnTo>
                    <a:pt x="0" y="0"/>
                  </a:lnTo>
                  <a:lnTo>
                    <a:pt x="4687" y="4319"/>
                  </a:lnTo>
                  <a:lnTo>
                    <a:pt x="4709"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6"/>
            <p:cNvSpPr/>
            <p:nvPr/>
          </p:nvSpPr>
          <p:spPr bwMode="auto">
            <a:xfrm>
              <a:off x="-1045" y="-421"/>
              <a:ext cx="4482" cy="4131"/>
            </a:xfrm>
            <a:custGeom>
              <a:avLst/>
              <a:gdLst>
                <a:gd name="T0" fmla="*/ 0 w 4482"/>
                <a:gd name="T1" fmla="*/ 0 h 4131"/>
                <a:gd name="T2" fmla="*/ 0 w 4482"/>
                <a:gd name="T3" fmla="*/ 22 h 4131"/>
                <a:gd name="T4" fmla="*/ 4460 w 4482"/>
                <a:gd name="T5" fmla="*/ 4131 h 4131"/>
                <a:gd name="T6" fmla="*/ 4482 w 4482"/>
                <a:gd name="T7" fmla="*/ 4131 h 4131"/>
                <a:gd name="T8" fmla="*/ 0 w 4482"/>
                <a:gd name="T9" fmla="*/ 0 h 4131"/>
              </a:gdLst>
              <a:ahLst/>
              <a:cxnLst>
                <a:cxn ang="0">
                  <a:pos x="T0" y="T1"/>
                </a:cxn>
                <a:cxn ang="0">
                  <a:pos x="T2" y="T3"/>
                </a:cxn>
                <a:cxn ang="0">
                  <a:pos x="T4" y="T5"/>
                </a:cxn>
                <a:cxn ang="0">
                  <a:pos x="T6" y="T7"/>
                </a:cxn>
                <a:cxn ang="0">
                  <a:pos x="T8" y="T9"/>
                </a:cxn>
              </a:cxnLst>
              <a:rect l="0" t="0" r="r" b="b"/>
              <a:pathLst>
                <a:path w="4482" h="4131">
                  <a:moveTo>
                    <a:pt x="0" y="0"/>
                  </a:moveTo>
                  <a:lnTo>
                    <a:pt x="0" y="22"/>
                  </a:lnTo>
                  <a:lnTo>
                    <a:pt x="4460" y="4131"/>
                  </a:lnTo>
                  <a:lnTo>
                    <a:pt x="4482" y="4131"/>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7"/>
            <p:cNvSpPr/>
            <p:nvPr/>
          </p:nvSpPr>
          <p:spPr bwMode="auto">
            <a:xfrm>
              <a:off x="-1045" y="1271"/>
              <a:ext cx="2647" cy="2439"/>
            </a:xfrm>
            <a:custGeom>
              <a:avLst/>
              <a:gdLst>
                <a:gd name="T0" fmla="*/ 0 w 2647"/>
                <a:gd name="T1" fmla="*/ 0 h 2439"/>
                <a:gd name="T2" fmla="*/ 0 w 2647"/>
                <a:gd name="T3" fmla="*/ 20 h 2439"/>
                <a:gd name="T4" fmla="*/ 2625 w 2647"/>
                <a:gd name="T5" fmla="*/ 2439 h 2439"/>
                <a:gd name="T6" fmla="*/ 2647 w 2647"/>
                <a:gd name="T7" fmla="*/ 2439 h 2439"/>
                <a:gd name="T8" fmla="*/ 0 w 2647"/>
                <a:gd name="T9" fmla="*/ 0 h 2439"/>
              </a:gdLst>
              <a:ahLst/>
              <a:cxnLst>
                <a:cxn ang="0">
                  <a:pos x="T0" y="T1"/>
                </a:cxn>
                <a:cxn ang="0">
                  <a:pos x="T2" y="T3"/>
                </a:cxn>
                <a:cxn ang="0">
                  <a:pos x="T4" y="T5"/>
                </a:cxn>
                <a:cxn ang="0">
                  <a:pos x="T6" y="T7"/>
                </a:cxn>
                <a:cxn ang="0">
                  <a:pos x="T8" y="T9"/>
                </a:cxn>
              </a:cxnLst>
              <a:rect l="0" t="0" r="r" b="b"/>
              <a:pathLst>
                <a:path w="2647" h="2439">
                  <a:moveTo>
                    <a:pt x="0" y="0"/>
                  </a:moveTo>
                  <a:lnTo>
                    <a:pt x="0" y="20"/>
                  </a:lnTo>
                  <a:lnTo>
                    <a:pt x="2625" y="2439"/>
                  </a:lnTo>
                  <a:lnTo>
                    <a:pt x="2647" y="2439"/>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8"/>
            <p:cNvSpPr/>
            <p:nvPr/>
          </p:nvSpPr>
          <p:spPr bwMode="auto">
            <a:xfrm>
              <a:off x="-1045" y="1083"/>
              <a:ext cx="2851" cy="2627"/>
            </a:xfrm>
            <a:custGeom>
              <a:avLst/>
              <a:gdLst>
                <a:gd name="T0" fmla="*/ 0 w 2851"/>
                <a:gd name="T1" fmla="*/ 0 h 2627"/>
                <a:gd name="T2" fmla="*/ 0 w 2851"/>
                <a:gd name="T3" fmla="*/ 20 h 2627"/>
                <a:gd name="T4" fmla="*/ 2829 w 2851"/>
                <a:gd name="T5" fmla="*/ 2627 h 2627"/>
                <a:gd name="T6" fmla="*/ 2851 w 2851"/>
                <a:gd name="T7" fmla="*/ 2627 h 2627"/>
                <a:gd name="T8" fmla="*/ 0 w 2851"/>
                <a:gd name="T9" fmla="*/ 0 h 2627"/>
              </a:gdLst>
              <a:ahLst/>
              <a:cxnLst>
                <a:cxn ang="0">
                  <a:pos x="T0" y="T1"/>
                </a:cxn>
                <a:cxn ang="0">
                  <a:pos x="T2" y="T3"/>
                </a:cxn>
                <a:cxn ang="0">
                  <a:pos x="T4" y="T5"/>
                </a:cxn>
                <a:cxn ang="0">
                  <a:pos x="T6" y="T7"/>
                </a:cxn>
                <a:cxn ang="0">
                  <a:pos x="T8" y="T9"/>
                </a:cxn>
              </a:cxnLst>
              <a:rect l="0" t="0" r="r" b="b"/>
              <a:pathLst>
                <a:path w="2851" h="2627">
                  <a:moveTo>
                    <a:pt x="0" y="0"/>
                  </a:moveTo>
                  <a:lnTo>
                    <a:pt x="0" y="20"/>
                  </a:lnTo>
                  <a:lnTo>
                    <a:pt x="2829" y="2627"/>
                  </a:lnTo>
                  <a:lnTo>
                    <a:pt x="2851" y="2627"/>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9"/>
            <p:cNvSpPr/>
            <p:nvPr/>
          </p:nvSpPr>
          <p:spPr bwMode="auto">
            <a:xfrm>
              <a:off x="3009" y="-609"/>
              <a:ext cx="3624" cy="3340"/>
            </a:xfrm>
            <a:custGeom>
              <a:avLst/>
              <a:gdLst>
                <a:gd name="T0" fmla="*/ 22 w 3624"/>
                <a:gd name="T1" fmla="*/ 0 h 3340"/>
                <a:gd name="T2" fmla="*/ 0 w 3624"/>
                <a:gd name="T3" fmla="*/ 0 h 3340"/>
                <a:gd name="T4" fmla="*/ 3624 w 3624"/>
                <a:gd name="T5" fmla="*/ 3340 h 3340"/>
                <a:gd name="T6" fmla="*/ 3624 w 3624"/>
                <a:gd name="T7" fmla="*/ 3318 h 3340"/>
                <a:gd name="T8" fmla="*/ 22 w 3624"/>
                <a:gd name="T9" fmla="*/ 0 h 3340"/>
              </a:gdLst>
              <a:ahLst/>
              <a:cxnLst>
                <a:cxn ang="0">
                  <a:pos x="T0" y="T1"/>
                </a:cxn>
                <a:cxn ang="0">
                  <a:pos x="T2" y="T3"/>
                </a:cxn>
                <a:cxn ang="0">
                  <a:pos x="T4" y="T5"/>
                </a:cxn>
                <a:cxn ang="0">
                  <a:pos x="T6" y="T7"/>
                </a:cxn>
                <a:cxn ang="0">
                  <a:pos x="T8" y="T9"/>
                </a:cxn>
              </a:cxnLst>
              <a:rect l="0" t="0" r="r" b="b"/>
              <a:pathLst>
                <a:path w="3624" h="3340">
                  <a:moveTo>
                    <a:pt x="22" y="0"/>
                  </a:moveTo>
                  <a:lnTo>
                    <a:pt x="0" y="0"/>
                  </a:lnTo>
                  <a:lnTo>
                    <a:pt x="3624" y="3340"/>
                  </a:lnTo>
                  <a:lnTo>
                    <a:pt x="3624" y="3318"/>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50"/>
            <p:cNvSpPr/>
            <p:nvPr/>
          </p:nvSpPr>
          <p:spPr bwMode="auto">
            <a:xfrm>
              <a:off x="3619" y="-609"/>
              <a:ext cx="3014" cy="2775"/>
            </a:xfrm>
            <a:custGeom>
              <a:avLst/>
              <a:gdLst>
                <a:gd name="T0" fmla="*/ 24 w 3014"/>
                <a:gd name="T1" fmla="*/ 0 h 2775"/>
                <a:gd name="T2" fmla="*/ 0 w 3014"/>
                <a:gd name="T3" fmla="*/ 0 h 2775"/>
                <a:gd name="T4" fmla="*/ 3014 w 3014"/>
                <a:gd name="T5" fmla="*/ 2775 h 2775"/>
                <a:gd name="T6" fmla="*/ 3014 w 3014"/>
                <a:gd name="T7" fmla="*/ 2755 h 2775"/>
                <a:gd name="T8" fmla="*/ 24 w 3014"/>
                <a:gd name="T9" fmla="*/ 0 h 2775"/>
              </a:gdLst>
              <a:ahLst/>
              <a:cxnLst>
                <a:cxn ang="0">
                  <a:pos x="T0" y="T1"/>
                </a:cxn>
                <a:cxn ang="0">
                  <a:pos x="T2" y="T3"/>
                </a:cxn>
                <a:cxn ang="0">
                  <a:pos x="T4" y="T5"/>
                </a:cxn>
                <a:cxn ang="0">
                  <a:pos x="T6" y="T7"/>
                </a:cxn>
                <a:cxn ang="0">
                  <a:pos x="T8" y="T9"/>
                </a:cxn>
              </a:cxnLst>
              <a:rect l="0" t="0" r="r" b="b"/>
              <a:pathLst>
                <a:path w="3014" h="2775">
                  <a:moveTo>
                    <a:pt x="24" y="0"/>
                  </a:moveTo>
                  <a:lnTo>
                    <a:pt x="0" y="0"/>
                  </a:lnTo>
                  <a:lnTo>
                    <a:pt x="3014" y="2775"/>
                  </a:lnTo>
                  <a:lnTo>
                    <a:pt x="3014" y="2755"/>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51"/>
            <p:cNvSpPr/>
            <p:nvPr/>
          </p:nvSpPr>
          <p:spPr bwMode="auto">
            <a:xfrm>
              <a:off x="970" y="-609"/>
              <a:ext cx="4711" cy="4319"/>
            </a:xfrm>
            <a:custGeom>
              <a:avLst/>
              <a:gdLst>
                <a:gd name="T0" fmla="*/ 22 w 4711"/>
                <a:gd name="T1" fmla="*/ 0 h 4319"/>
                <a:gd name="T2" fmla="*/ 0 w 4711"/>
                <a:gd name="T3" fmla="*/ 0 h 4319"/>
                <a:gd name="T4" fmla="*/ 4689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9"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52"/>
            <p:cNvSpPr/>
            <p:nvPr/>
          </p:nvSpPr>
          <p:spPr bwMode="auto">
            <a:xfrm>
              <a:off x="1784" y="-609"/>
              <a:ext cx="4711" cy="4319"/>
            </a:xfrm>
            <a:custGeom>
              <a:avLst/>
              <a:gdLst>
                <a:gd name="T0" fmla="*/ 24 w 4711"/>
                <a:gd name="T1" fmla="*/ 0 h 4319"/>
                <a:gd name="T2" fmla="*/ 0 w 4711"/>
                <a:gd name="T3" fmla="*/ 0 h 4319"/>
                <a:gd name="T4" fmla="*/ 4689 w 4711"/>
                <a:gd name="T5" fmla="*/ 4319 h 4319"/>
                <a:gd name="T6" fmla="*/ 4711 w 4711"/>
                <a:gd name="T7" fmla="*/ 4319 h 4319"/>
                <a:gd name="T8" fmla="*/ 24 w 4711"/>
                <a:gd name="T9" fmla="*/ 0 h 4319"/>
              </a:gdLst>
              <a:ahLst/>
              <a:cxnLst>
                <a:cxn ang="0">
                  <a:pos x="T0" y="T1"/>
                </a:cxn>
                <a:cxn ang="0">
                  <a:pos x="T2" y="T3"/>
                </a:cxn>
                <a:cxn ang="0">
                  <a:pos x="T4" y="T5"/>
                </a:cxn>
                <a:cxn ang="0">
                  <a:pos x="T6" y="T7"/>
                </a:cxn>
                <a:cxn ang="0">
                  <a:pos x="T8" y="T9"/>
                </a:cxn>
              </a:cxnLst>
              <a:rect l="0" t="0" r="r" b="b"/>
              <a:pathLst>
                <a:path w="4711" h="4319">
                  <a:moveTo>
                    <a:pt x="24" y="0"/>
                  </a:moveTo>
                  <a:lnTo>
                    <a:pt x="0" y="0"/>
                  </a:lnTo>
                  <a:lnTo>
                    <a:pt x="4689" y="4319"/>
                  </a:lnTo>
                  <a:lnTo>
                    <a:pt x="4711" y="431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53"/>
            <p:cNvSpPr/>
            <p:nvPr/>
          </p:nvSpPr>
          <p:spPr bwMode="auto">
            <a:xfrm>
              <a:off x="-457"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4"/>
            <p:cNvSpPr/>
            <p:nvPr/>
          </p:nvSpPr>
          <p:spPr bwMode="auto">
            <a:xfrm>
              <a:off x="1174"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55"/>
            <p:cNvSpPr/>
            <p:nvPr/>
          </p:nvSpPr>
          <p:spPr bwMode="auto">
            <a:xfrm>
              <a:off x="-1045" y="332"/>
              <a:ext cx="3668" cy="3378"/>
            </a:xfrm>
            <a:custGeom>
              <a:avLst/>
              <a:gdLst>
                <a:gd name="T0" fmla="*/ 0 w 3668"/>
                <a:gd name="T1" fmla="*/ 0 h 3378"/>
                <a:gd name="T2" fmla="*/ 0 w 3668"/>
                <a:gd name="T3" fmla="*/ 20 h 3378"/>
                <a:gd name="T4" fmla="*/ 3644 w 3668"/>
                <a:gd name="T5" fmla="*/ 3378 h 3378"/>
                <a:gd name="T6" fmla="*/ 3668 w 3668"/>
                <a:gd name="T7" fmla="*/ 3378 h 3378"/>
                <a:gd name="T8" fmla="*/ 0 w 3668"/>
                <a:gd name="T9" fmla="*/ 0 h 3378"/>
              </a:gdLst>
              <a:ahLst/>
              <a:cxnLst>
                <a:cxn ang="0">
                  <a:pos x="T0" y="T1"/>
                </a:cxn>
                <a:cxn ang="0">
                  <a:pos x="T2" y="T3"/>
                </a:cxn>
                <a:cxn ang="0">
                  <a:pos x="T4" y="T5"/>
                </a:cxn>
                <a:cxn ang="0">
                  <a:pos x="T6" y="T7"/>
                </a:cxn>
                <a:cxn ang="0">
                  <a:pos x="T8" y="T9"/>
                </a:cxn>
              </a:cxnLst>
              <a:rect l="0" t="0" r="r" b="b"/>
              <a:pathLst>
                <a:path w="3668" h="3378">
                  <a:moveTo>
                    <a:pt x="0" y="0"/>
                  </a:moveTo>
                  <a:lnTo>
                    <a:pt x="0" y="20"/>
                  </a:lnTo>
                  <a:lnTo>
                    <a:pt x="3644" y="3378"/>
                  </a:lnTo>
                  <a:lnTo>
                    <a:pt x="3668" y="3378"/>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56"/>
            <p:cNvSpPr/>
            <p:nvPr/>
          </p:nvSpPr>
          <p:spPr bwMode="auto">
            <a:xfrm>
              <a:off x="-661"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7"/>
            <p:cNvSpPr/>
            <p:nvPr/>
          </p:nvSpPr>
          <p:spPr bwMode="auto">
            <a:xfrm>
              <a:off x="6271" y="-609"/>
              <a:ext cx="362" cy="335"/>
            </a:xfrm>
            <a:custGeom>
              <a:avLst/>
              <a:gdLst>
                <a:gd name="T0" fmla="*/ 22 w 362"/>
                <a:gd name="T1" fmla="*/ 0 h 335"/>
                <a:gd name="T2" fmla="*/ 0 w 362"/>
                <a:gd name="T3" fmla="*/ 0 h 335"/>
                <a:gd name="T4" fmla="*/ 362 w 362"/>
                <a:gd name="T5" fmla="*/ 335 h 335"/>
                <a:gd name="T6" fmla="*/ 362 w 362"/>
                <a:gd name="T7" fmla="*/ 312 h 335"/>
                <a:gd name="T8" fmla="*/ 22 w 362"/>
                <a:gd name="T9" fmla="*/ 0 h 335"/>
              </a:gdLst>
              <a:ahLst/>
              <a:cxnLst>
                <a:cxn ang="0">
                  <a:pos x="T0" y="T1"/>
                </a:cxn>
                <a:cxn ang="0">
                  <a:pos x="T2" y="T3"/>
                </a:cxn>
                <a:cxn ang="0">
                  <a:pos x="T4" y="T5"/>
                </a:cxn>
                <a:cxn ang="0">
                  <a:pos x="T6" y="T7"/>
                </a:cxn>
                <a:cxn ang="0">
                  <a:pos x="T8" y="T9"/>
                </a:cxn>
              </a:cxnLst>
              <a:rect l="0" t="0" r="r" b="b"/>
              <a:pathLst>
                <a:path w="362" h="335">
                  <a:moveTo>
                    <a:pt x="22" y="0"/>
                  </a:moveTo>
                  <a:lnTo>
                    <a:pt x="0" y="0"/>
                  </a:lnTo>
                  <a:lnTo>
                    <a:pt x="362" y="335"/>
                  </a:lnTo>
                  <a:lnTo>
                    <a:pt x="362" y="31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8"/>
            <p:cNvSpPr/>
            <p:nvPr/>
          </p:nvSpPr>
          <p:spPr bwMode="auto">
            <a:xfrm>
              <a:off x="4436" y="-609"/>
              <a:ext cx="2197" cy="2024"/>
            </a:xfrm>
            <a:custGeom>
              <a:avLst/>
              <a:gdLst>
                <a:gd name="T0" fmla="*/ 22 w 2197"/>
                <a:gd name="T1" fmla="*/ 0 h 2024"/>
                <a:gd name="T2" fmla="*/ 0 w 2197"/>
                <a:gd name="T3" fmla="*/ 0 h 2024"/>
                <a:gd name="T4" fmla="*/ 2197 w 2197"/>
                <a:gd name="T5" fmla="*/ 2024 h 2024"/>
                <a:gd name="T6" fmla="*/ 2197 w 2197"/>
                <a:gd name="T7" fmla="*/ 2004 h 2024"/>
                <a:gd name="T8" fmla="*/ 22 w 2197"/>
                <a:gd name="T9" fmla="*/ 0 h 2024"/>
              </a:gdLst>
              <a:ahLst/>
              <a:cxnLst>
                <a:cxn ang="0">
                  <a:pos x="T0" y="T1"/>
                </a:cxn>
                <a:cxn ang="0">
                  <a:pos x="T2" y="T3"/>
                </a:cxn>
                <a:cxn ang="0">
                  <a:pos x="T4" y="T5"/>
                </a:cxn>
                <a:cxn ang="0">
                  <a:pos x="T6" y="T7"/>
                </a:cxn>
                <a:cxn ang="0">
                  <a:pos x="T8" y="T9"/>
                </a:cxn>
              </a:cxnLst>
              <a:rect l="0" t="0" r="r" b="b"/>
              <a:pathLst>
                <a:path w="2197" h="2024">
                  <a:moveTo>
                    <a:pt x="22" y="0"/>
                  </a:moveTo>
                  <a:lnTo>
                    <a:pt x="0" y="0"/>
                  </a:lnTo>
                  <a:lnTo>
                    <a:pt x="2197" y="2024"/>
                  </a:lnTo>
                  <a:lnTo>
                    <a:pt x="2197" y="2004"/>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9"/>
            <p:cNvSpPr/>
            <p:nvPr/>
          </p:nvSpPr>
          <p:spPr bwMode="auto">
            <a:xfrm>
              <a:off x="4640" y="-609"/>
              <a:ext cx="1993" cy="1836"/>
            </a:xfrm>
            <a:custGeom>
              <a:avLst/>
              <a:gdLst>
                <a:gd name="T0" fmla="*/ 22 w 1993"/>
                <a:gd name="T1" fmla="*/ 0 h 1836"/>
                <a:gd name="T2" fmla="*/ 0 w 1993"/>
                <a:gd name="T3" fmla="*/ 0 h 1836"/>
                <a:gd name="T4" fmla="*/ 1993 w 1993"/>
                <a:gd name="T5" fmla="*/ 1836 h 1836"/>
                <a:gd name="T6" fmla="*/ 1993 w 1993"/>
                <a:gd name="T7" fmla="*/ 1816 h 1836"/>
                <a:gd name="T8" fmla="*/ 22 w 1993"/>
                <a:gd name="T9" fmla="*/ 0 h 1836"/>
              </a:gdLst>
              <a:ahLst/>
              <a:cxnLst>
                <a:cxn ang="0">
                  <a:pos x="T0" y="T1"/>
                </a:cxn>
                <a:cxn ang="0">
                  <a:pos x="T2" y="T3"/>
                </a:cxn>
                <a:cxn ang="0">
                  <a:pos x="T4" y="T5"/>
                </a:cxn>
                <a:cxn ang="0">
                  <a:pos x="T6" y="T7"/>
                </a:cxn>
                <a:cxn ang="0">
                  <a:pos x="T8" y="T9"/>
                </a:cxn>
              </a:cxnLst>
              <a:rect l="0" t="0" r="r" b="b"/>
              <a:pathLst>
                <a:path w="1993" h="1836">
                  <a:moveTo>
                    <a:pt x="22" y="0"/>
                  </a:moveTo>
                  <a:lnTo>
                    <a:pt x="0" y="0"/>
                  </a:lnTo>
                  <a:lnTo>
                    <a:pt x="1993" y="1836"/>
                  </a:lnTo>
                  <a:lnTo>
                    <a:pt x="1993" y="1816"/>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60"/>
            <p:cNvSpPr/>
            <p:nvPr/>
          </p:nvSpPr>
          <p:spPr bwMode="auto">
            <a:xfrm>
              <a:off x="5659" y="-609"/>
              <a:ext cx="974" cy="897"/>
            </a:xfrm>
            <a:custGeom>
              <a:avLst/>
              <a:gdLst>
                <a:gd name="T0" fmla="*/ 24 w 974"/>
                <a:gd name="T1" fmla="*/ 0 h 897"/>
                <a:gd name="T2" fmla="*/ 0 w 974"/>
                <a:gd name="T3" fmla="*/ 0 h 897"/>
                <a:gd name="T4" fmla="*/ 974 w 974"/>
                <a:gd name="T5" fmla="*/ 897 h 897"/>
                <a:gd name="T6" fmla="*/ 974 w 974"/>
                <a:gd name="T7" fmla="*/ 877 h 897"/>
                <a:gd name="T8" fmla="*/ 24 w 974"/>
                <a:gd name="T9" fmla="*/ 0 h 897"/>
              </a:gdLst>
              <a:ahLst/>
              <a:cxnLst>
                <a:cxn ang="0">
                  <a:pos x="T0" y="T1"/>
                </a:cxn>
                <a:cxn ang="0">
                  <a:pos x="T2" y="T3"/>
                </a:cxn>
                <a:cxn ang="0">
                  <a:pos x="T4" y="T5"/>
                </a:cxn>
                <a:cxn ang="0">
                  <a:pos x="T6" y="T7"/>
                </a:cxn>
                <a:cxn ang="0">
                  <a:pos x="T8" y="T9"/>
                </a:cxn>
              </a:cxnLst>
              <a:rect l="0" t="0" r="r" b="b"/>
              <a:pathLst>
                <a:path w="974" h="897">
                  <a:moveTo>
                    <a:pt x="24" y="0"/>
                  </a:moveTo>
                  <a:lnTo>
                    <a:pt x="0" y="0"/>
                  </a:lnTo>
                  <a:lnTo>
                    <a:pt x="974" y="897"/>
                  </a:lnTo>
                  <a:lnTo>
                    <a:pt x="974" y="877"/>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61"/>
            <p:cNvSpPr/>
            <p:nvPr/>
          </p:nvSpPr>
          <p:spPr bwMode="auto">
            <a:xfrm>
              <a:off x="4028" y="-609"/>
              <a:ext cx="2605" cy="2401"/>
            </a:xfrm>
            <a:custGeom>
              <a:avLst/>
              <a:gdLst>
                <a:gd name="T0" fmla="*/ 24 w 2605"/>
                <a:gd name="T1" fmla="*/ 0 h 2401"/>
                <a:gd name="T2" fmla="*/ 0 w 2605"/>
                <a:gd name="T3" fmla="*/ 0 h 2401"/>
                <a:gd name="T4" fmla="*/ 2605 w 2605"/>
                <a:gd name="T5" fmla="*/ 2401 h 2401"/>
                <a:gd name="T6" fmla="*/ 2605 w 2605"/>
                <a:gd name="T7" fmla="*/ 2379 h 2401"/>
                <a:gd name="T8" fmla="*/ 24 w 2605"/>
                <a:gd name="T9" fmla="*/ 0 h 2401"/>
              </a:gdLst>
              <a:ahLst/>
              <a:cxnLst>
                <a:cxn ang="0">
                  <a:pos x="T0" y="T1"/>
                </a:cxn>
                <a:cxn ang="0">
                  <a:pos x="T2" y="T3"/>
                </a:cxn>
                <a:cxn ang="0">
                  <a:pos x="T4" y="T5"/>
                </a:cxn>
                <a:cxn ang="0">
                  <a:pos x="T6" y="T7"/>
                </a:cxn>
                <a:cxn ang="0">
                  <a:pos x="T8" y="T9"/>
                </a:cxn>
              </a:cxnLst>
              <a:rect l="0" t="0" r="r" b="b"/>
              <a:pathLst>
                <a:path w="2605" h="2401">
                  <a:moveTo>
                    <a:pt x="24" y="0"/>
                  </a:moveTo>
                  <a:lnTo>
                    <a:pt x="0" y="0"/>
                  </a:lnTo>
                  <a:lnTo>
                    <a:pt x="2605" y="2401"/>
                  </a:lnTo>
                  <a:lnTo>
                    <a:pt x="2605" y="237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62"/>
            <p:cNvSpPr/>
            <p:nvPr/>
          </p:nvSpPr>
          <p:spPr bwMode="auto">
            <a:xfrm>
              <a:off x="4844" y="-609"/>
              <a:ext cx="1789" cy="1650"/>
            </a:xfrm>
            <a:custGeom>
              <a:avLst/>
              <a:gdLst>
                <a:gd name="T0" fmla="*/ 22 w 1789"/>
                <a:gd name="T1" fmla="*/ 0 h 1650"/>
                <a:gd name="T2" fmla="*/ 0 w 1789"/>
                <a:gd name="T3" fmla="*/ 0 h 1650"/>
                <a:gd name="T4" fmla="*/ 1789 w 1789"/>
                <a:gd name="T5" fmla="*/ 1650 h 1650"/>
                <a:gd name="T6" fmla="*/ 1789 w 1789"/>
                <a:gd name="T7" fmla="*/ 1628 h 1650"/>
                <a:gd name="T8" fmla="*/ 22 w 1789"/>
                <a:gd name="T9" fmla="*/ 0 h 1650"/>
              </a:gdLst>
              <a:ahLst/>
              <a:cxnLst>
                <a:cxn ang="0">
                  <a:pos x="T0" y="T1"/>
                </a:cxn>
                <a:cxn ang="0">
                  <a:pos x="T2" y="T3"/>
                </a:cxn>
                <a:cxn ang="0">
                  <a:pos x="T4" y="T5"/>
                </a:cxn>
                <a:cxn ang="0">
                  <a:pos x="T6" y="T7"/>
                </a:cxn>
                <a:cxn ang="0">
                  <a:pos x="T8" y="T9"/>
                </a:cxn>
              </a:cxnLst>
              <a:rect l="0" t="0" r="r" b="b"/>
              <a:pathLst>
                <a:path w="1789" h="1650">
                  <a:moveTo>
                    <a:pt x="22" y="0"/>
                  </a:moveTo>
                  <a:lnTo>
                    <a:pt x="0" y="0"/>
                  </a:lnTo>
                  <a:lnTo>
                    <a:pt x="1789" y="1650"/>
                  </a:lnTo>
                  <a:lnTo>
                    <a:pt x="1789" y="1628"/>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63"/>
            <p:cNvSpPr/>
            <p:nvPr/>
          </p:nvSpPr>
          <p:spPr bwMode="auto">
            <a:xfrm>
              <a:off x="2397" y="-609"/>
              <a:ext cx="4236" cy="3903"/>
            </a:xfrm>
            <a:custGeom>
              <a:avLst/>
              <a:gdLst>
                <a:gd name="T0" fmla="*/ 24 w 4236"/>
                <a:gd name="T1" fmla="*/ 0 h 3903"/>
                <a:gd name="T2" fmla="*/ 0 w 4236"/>
                <a:gd name="T3" fmla="*/ 0 h 3903"/>
                <a:gd name="T4" fmla="*/ 4236 w 4236"/>
                <a:gd name="T5" fmla="*/ 3903 h 3903"/>
                <a:gd name="T6" fmla="*/ 4236 w 4236"/>
                <a:gd name="T7" fmla="*/ 3883 h 3903"/>
                <a:gd name="T8" fmla="*/ 24 w 4236"/>
                <a:gd name="T9" fmla="*/ 0 h 3903"/>
              </a:gdLst>
              <a:ahLst/>
              <a:cxnLst>
                <a:cxn ang="0">
                  <a:pos x="T0" y="T1"/>
                </a:cxn>
                <a:cxn ang="0">
                  <a:pos x="T2" y="T3"/>
                </a:cxn>
                <a:cxn ang="0">
                  <a:pos x="T4" y="T5"/>
                </a:cxn>
                <a:cxn ang="0">
                  <a:pos x="T6" y="T7"/>
                </a:cxn>
                <a:cxn ang="0">
                  <a:pos x="T8" y="T9"/>
                </a:cxn>
              </a:cxnLst>
              <a:rect l="0" t="0" r="r" b="b"/>
              <a:pathLst>
                <a:path w="4236" h="3903">
                  <a:moveTo>
                    <a:pt x="24" y="0"/>
                  </a:moveTo>
                  <a:lnTo>
                    <a:pt x="0" y="0"/>
                  </a:lnTo>
                  <a:lnTo>
                    <a:pt x="4236" y="3903"/>
                  </a:lnTo>
                  <a:lnTo>
                    <a:pt x="4236" y="3883"/>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4"/>
            <p:cNvSpPr/>
            <p:nvPr/>
          </p:nvSpPr>
          <p:spPr bwMode="auto">
            <a:xfrm>
              <a:off x="2805" y="-609"/>
              <a:ext cx="3828" cy="3528"/>
            </a:xfrm>
            <a:custGeom>
              <a:avLst/>
              <a:gdLst>
                <a:gd name="T0" fmla="*/ 22 w 3828"/>
                <a:gd name="T1" fmla="*/ 0 h 3528"/>
                <a:gd name="T2" fmla="*/ 0 w 3828"/>
                <a:gd name="T3" fmla="*/ 0 h 3528"/>
                <a:gd name="T4" fmla="*/ 3828 w 3828"/>
                <a:gd name="T5" fmla="*/ 3528 h 3528"/>
                <a:gd name="T6" fmla="*/ 3828 w 3828"/>
                <a:gd name="T7" fmla="*/ 3506 h 3528"/>
                <a:gd name="T8" fmla="*/ 22 w 3828"/>
                <a:gd name="T9" fmla="*/ 0 h 3528"/>
              </a:gdLst>
              <a:ahLst/>
              <a:cxnLst>
                <a:cxn ang="0">
                  <a:pos x="T0" y="T1"/>
                </a:cxn>
                <a:cxn ang="0">
                  <a:pos x="T2" y="T3"/>
                </a:cxn>
                <a:cxn ang="0">
                  <a:pos x="T4" y="T5"/>
                </a:cxn>
                <a:cxn ang="0">
                  <a:pos x="T6" y="T7"/>
                </a:cxn>
                <a:cxn ang="0">
                  <a:pos x="T8" y="T9"/>
                </a:cxn>
              </a:cxnLst>
              <a:rect l="0" t="0" r="r" b="b"/>
              <a:pathLst>
                <a:path w="3828" h="3528">
                  <a:moveTo>
                    <a:pt x="22" y="0"/>
                  </a:moveTo>
                  <a:lnTo>
                    <a:pt x="0" y="0"/>
                  </a:lnTo>
                  <a:lnTo>
                    <a:pt x="3828" y="3528"/>
                  </a:lnTo>
                  <a:lnTo>
                    <a:pt x="3828" y="3506"/>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5"/>
            <p:cNvSpPr/>
            <p:nvPr/>
          </p:nvSpPr>
          <p:spPr bwMode="auto">
            <a:xfrm>
              <a:off x="-1045" y="2210"/>
              <a:ext cx="1629" cy="1500"/>
            </a:xfrm>
            <a:custGeom>
              <a:avLst/>
              <a:gdLst>
                <a:gd name="T0" fmla="*/ 0 w 1629"/>
                <a:gd name="T1" fmla="*/ 0 h 1500"/>
                <a:gd name="T2" fmla="*/ 0 w 1629"/>
                <a:gd name="T3" fmla="*/ 20 h 1500"/>
                <a:gd name="T4" fmla="*/ 1605 w 1629"/>
                <a:gd name="T5" fmla="*/ 1500 h 1500"/>
                <a:gd name="T6" fmla="*/ 1629 w 1629"/>
                <a:gd name="T7" fmla="*/ 1500 h 1500"/>
                <a:gd name="T8" fmla="*/ 0 w 1629"/>
                <a:gd name="T9" fmla="*/ 0 h 1500"/>
              </a:gdLst>
              <a:ahLst/>
              <a:cxnLst>
                <a:cxn ang="0">
                  <a:pos x="T0" y="T1"/>
                </a:cxn>
                <a:cxn ang="0">
                  <a:pos x="T2" y="T3"/>
                </a:cxn>
                <a:cxn ang="0">
                  <a:pos x="T4" y="T5"/>
                </a:cxn>
                <a:cxn ang="0">
                  <a:pos x="T6" y="T7"/>
                </a:cxn>
                <a:cxn ang="0">
                  <a:pos x="T8" y="T9"/>
                </a:cxn>
              </a:cxnLst>
              <a:rect l="0" t="0" r="r" b="b"/>
              <a:pathLst>
                <a:path w="1629" h="1500">
                  <a:moveTo>
                    <a:pt x="0" y="0"/>
                  </a:moveTo>
                  <a:lnTo>
                    <a:pt x="0" y="20"/>
                  </a:lnTo>
                  <a:lnTo>
                    <a:pt x="1605" y="1500"/>
                  </a:lnTo>
                  <a:lnTo>
                    <a:pt x="1629" y="1500"/>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6"/>
            <p:cNvSpPr/>
            <p:nvPr/>
          </p:nvSpPr>
          <p:spPr bwMode="auto">
            <a:xfrm>
              <a:off x="-1045" y="3526"/>
              <a:ext cx="202" cy="184"/>
            </a:xfrm>
            <a:custGeom>
              <a:avLst/>
              <a:gdLst>
                <a:gd name="T0" fmla="*/ 178 w 202"/>
                <a:gd name="T1" fmla="*/ 184 h 184"/>
                <a:gd name="T2" fmla="*/ 202 w 202"/>
                <a:gd name="T3" fmla="*/ 184 h 184"/>
                <a:gd name="T4" fmla="*/ 0 w 202"/>
                <a:gd name="T5" fmla="*/ 0 h 184"/>
                <a:gd name="T6" fmla="*/ 0 w 202"/>
                <a:gd name="T7" fmla="*/ 20 h 184"/>
                <a:gd name="T8" fmla="*/ 178 w 202"/>
                <a:gd name="T9" fmla="*/ 184 h 184"/>
              </a:gdLst>
              <a:ahLst/>
              <a:cxnLst>
                <a:cxn ang="0">
                  <a:pos x="T0" y="T1"/>
                </a:cxn>
                <a:cxn ang="0">
                  <a:pos x="T2" y="T3"/>
                </a:cxn>
                <a:cxn ang="0">
                  <a:pos x="T4" y="T5"/>
                </a:cxn>
                <a:cxn ang="0">
                  <a:pos x="T6" y="T7"/>
                </a:cxn>
                <a:cxn ang="0">
                  <a:pos x="T8" y="T9"/>
                </a:cxn>
              </a:cxnLst>
              <a:rect l="0" t="0" r="r" b="b"/>
              <a:pathLst>
                <a:path w="202" h="184">
                  <a:moveTo>
                    <a:pt x="178" y="184"/>
                  </a:moveTo>
                  <a:lnTo>
                    <a:pt x="202" y="184"/>
                  </a:lnTo>
                  <a:lnTo>
                    <a:pt x="0" y="0"/>
                  </a:lnTo>
                  <a:lnTo>
                    <a:pt x="0" y="20"/>
                  </a:lnTo>
                  <a:lnTo>
                    <a:pt x="178" y="184"/>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7"/>
            <p:cNvSpPr/>
            <p:nvPr/>
          </p:nvSpPr>
          <p:spPr bwMode="auto">
            <a:xfrm>
              <a:off x="-1045" y="2961"/>
              <a:ext cx="812" cy="749"/>
            </a:xfrm>
            <a:custGeom>
              <a:avLst/>
              <a:gdLst>
                <a:gd name="T0" fmla="*/ 0 w 812"/>
                <a:gd name="T1" fmla="*/ 0 h 749"/>
                <a:gd name="T2" fmla="*/ 0 w 812"/>
                <a:gd name="T3" fmla="*/ 22 h 749"/>
                <a:gd name="T4" fmla="*/ 790 w 812"/>
                <a:gd name="T5" fmla="*/ 749 h 749"/>
                <a:gd name="T6" fmla="*/ 812 w 812"/>
                <a:gd name="T7" fmla="*/ 749 h 749"/>
                <a:gd name="T8" fmla="*/ 0 w 812"/>
                <a:gd name="T9" fmla="*/ 0 h 749"/>
              </a:gdLst>
              <a:ahLst/>
              <a:cxnLst>
                <a:cxn ang="0">
                  <a:pos x="T0" y="T1"/>
                </a:cxn>
                <a:cxn ang="0">
                  <a:pos x="T2" y="T3"/>
                </a:cxn>
                <a:cxn ang="0">
                  <a:pos x="T4" y="T5"/>
                </a:cxn>
                <a:cxn ang="0">
                  <a:pos x="T6" y="T7"/>
                </a:cxn>
                <a:cxn ang="0">
                  <a:pos x="T8" y="T9"/>
                </a:cxn>
              </a:cxnLst>
              <a:rect l="0" t="0" r="r" b="b"/>
              <a:pathLst>
                <a:path w="812" h="749">
                  <a:moveTo>
                    <a:pt x="0" y="0"/>
                  </a:moveTo>
                  <a:lnTo>
                    <a:pt x="0" y="22"/>
                  </a:lnTo>
                  <a:lnTo>
                    <a:pt x="790" y="749"/>
                  </a:lnTo>
                  <a:lnTo>
                    <a:pt x="812" y="749"/>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8"/>
            <p:cNvSpPr/>
            <p:nvPr/>
          </p:nvSpPr>
          <p:spPr bwMode="auto">
            <a:xfrm>
              <a:off x="-1045" y="2585"/>
              <a:ext cx="1221" cy="1125"/>
            </a:xfrm>
            <a:custGeom>
              <a:avLst/>
              <a:gdLst>
                <a:gd name="T0" fmla="*/ 0 w 1221"/>
                <a:gd name="T1" fmla="*/ 0 h 1125"/>
                <a:gd name="T2" fmla="*/ 0 w 1221"/>
                <a:gd name="T3" fmla="*/ 22 h 1125"/>
                <a:gd name="T4" fmla="*/ 1199 w 1221"/>
                <a:gd name="T5" fmla="*/ 1125 h 1125"/>
                <a:gd name="T6" fmla="*/ 1221 w 1221"/>
                <a:gd name="T7" fmla="*/ 1125 h 1125"/>
                <a:gd name="T8" fmla="*/ 0 w 1221"/>
                <a:gd name="T9" fmla="*/ 0 h 1125"/>
              </a:gdLst>
              <a:ahLst/>
              <a:cxnLst>
                <a:cxn ang="0">
                  <a:pos x="T0" y="T1"/>
                </a:cxn>
                <a:cxn ang="0">
                  <a:pos x="T2" y="T3"/>
                </a:cxn>
                <a:cxn ang="0">
                  <a:pos x="T4" y="T5"/>
                </a:cxn>
                <a:cxn ang="0">
                  <a:pos x="T6" y="T7"/>
                </a:cxn>
                <a:cxn ang="0">
                  <a:pos x="T8" y="T9"/>
                </a:cxn>
              </a:cxnLst>
              <a:rect l="0" t="0" r="r" b="b"/>
              <a:pathLst>
                <a:path w="1221" h="1125">
                  <a:moveTo>
                    <a:pt x="0" y="0"/>
                  </a:moveTo>
                  <a:lnTo>
                    <a:pt x="0" y="22"/>
                  </a:lnTo>
                  <a:lnTo>
                    <a:pt x="1199" y="1125"/>
                  </a:lnTo>
                  <a:lnTo>
                    <a:pt x="1221" y="1125"/>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9"/>
            <p:cNvSpPr/>
            <p:nvPr/>
          </p:nvSpPr>
          <p:spPr bwMode="auto">
            <a:xfrm>
              <a:off x="-1045" y="3338"/>
              <a:ext cx="404" cy="372"/>
            </a:xfrm>
            <a:custGeom>
              <a:avLst/>
              <a:gdLst>
                <a:gd name="T0" fmla="*/ 0 w 404"/>
                <a:gd name="T1" fmla="*/ 0 h 372"/>
                <a:gd name="T2" fmla="*/ 0 w 404"/>
                <a:gd name="T3" fmla="*/ 20 h 372"/>
                <a:gd name="T4" fmla="*/ 382 w 404"/>
                <a:gd name="T5" fmla="*/ 372 h 372"/>
                <a:gd name="T6" fmla="*/ 404 w 404"/>
                <a:gd name="T7" fmla="*/ 372 h 372"/>
                <a:gd name="T8" fmla="*/ 0 w 404"/>
                <a:gd name="T9" fmla="*/ 0 h 372"/>
              </a:gdLst>
              <a:ahLst/>
              <a:cxnLst>
                <a:cxn ang="0">
                  <a:pos x="T0" y="T1"/>
                </a:cxn>
                <a:cxn ang="0">
                  <a:pos x="T2" y="T3"/>
                </a:cxn>
                <a:cxn ang="0">
                  <a:pos x="T4" y="T5"/>
                </a:cxn>
                <a:cxn ang="0">
                  <a:pos x="T6" y="T7"/>
                </a:cxn>
                <a:cxn ang="0">
                  <a:pos x="T8" y="T9"/>
                </a:cxn>
              </a:cxnLst>
              <a:rect l="0" t="0" r="r" b="b"/>
              <a:pathLst>
                <a:path w="404" h="372">
                  <a:moveTo>
                    <a:pt x="0" y="0"/>
                  </a:moveTo>
                  <a:lnTo>
                    <a:pt x="0" y="20"/>
                  </a:lnTo>
                  <a:lnTo>
                    <a:pt x="382" y="372"/>
                  </a:lnTo>
                  <a:lnTo>
                    <a:pt x="404" y="372"/>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70"/>
            <p:cNvSpPr/>
            <p:nvPr/>
          </p:nvSpPr>
          <p:spPr bwMode="auto">
            <a:xfrm>
              <a:off x="-1045" y="1459"/>
              <a:ext cx="2443" cy="2251"/>
            </a:xfrm>
            <a:custGeom>
              <a:avLst/>
              <a:gdLst>
                <a:gd name="T0" fmla="*/ 0 w 2443"/>
                <a:gd name="T1" fmla="*/ 0 h 2251"/>
                <a:gd name="T2" fmla="*/ 0 w 2443"/>
                <a:gd name="T3" fmla="*/ 21 h 2251"/>
                <a:gd name="T4" fmla="*/ 2421 w 2443"/>
                <a:gd name="T5" fmla="*/ 2251 h 2251"/>
                <a:gd name="T6" fmla="*/ 2443 w 2443"/>
                <a:gd name="T7" fmla="*/ 2251 h 2251"/>
                <a:gd name="T8" fmla="*/ 0 w 2443"/>
                <a:gd name="T9" fmla="*/ 0 h 2251"/>
              </a:gdLst>
              <a:ahLst/>
              <a:cxnLst>
                <a:cxn ang="0">
                  <a:pos x="T0" y="T1"/>
                </a:cxn>
                <a:cxn ang="0">
                  <a:pos x="T2" y="T3"/>
                </a:cxn>
                <a:cxn ang="0">
                  <a:pos x="T4" y="T5"/>
                </a:cxn>
                <a:cxn ang="0">
                  <a:pos x="T6" y="T7"/>
                </a:cxn>
                <a:cxn ang="0">
                  <a:pos x="T8" y="T9"/>
                </a:cxn>
              </a:cxnLst>
              <a:rect l="0" t="0" r="r" b="b"/>
              <a:pathLst>
                <a:path w="2443" h="2251">
                  <a:moveTo>
                    <a:pt x="0" y="0"/>
                  </a:moveTo>
                  <a:lnTo>
                    <a:pt x="0" y="21"/>
                  </a:lnTo>
                  <a:lnTo>
                    <a:pt x="2421" y="2251"/>
                  </a:lnTo>
                  <a:lnTo>
                    <a:pt x="2443" y="2251"/>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71"/>
            <p:cNvSpPr/>
            <p:nvPr/>
          </p:nvSpPr>
          <p:spPr bwMode="auto">
            <a:xfrm>
              <a:off x="-1045" y="3149"/>
              <a:ext cx="608" cy="561"/>
            </a:xfrm>
            <a:custGeom>
              <a:avLst/>
              <a:gdLst>
                <a:gd name="T0" fmla="*/ 0 w 608"/>
                <a:gd name="T1" fmla="*/ 0 h 561"/>
                <a:gd name="T2" fmla="*/ 0 w 608"/>
                <a:gd name="T3" fmla="*/ 20 h 561"/>
                <a:gd name="T4" fmla="*/ 586 w 608"/>
                <a:gd name="T5" fmla="*/ 561 h 561"/>
                <a:gd name="T6" fmla="*/ 608 w 608"/>
                <a:gd name="T7" fmla="*/ 561 h 561"/>
                <a:gd name="T8" fmla="*/ 0 w 608"/>
                <a:gd name="T9" fmla="*/ 0 h 561"/>
              </a:gdLst>
              <a:ahLst/>
              <a:cxnLst>
                <a:cxn ang="0">
                  <a:pos x="T0" y="T1"/>
                </a:cxn>
                <a:cxn ang="0">
                  <a:pos x="T2" y="T3"/>
                </a:cxn>
                <a:cxn ang="0">
                  <a:pos x="T4" y="T5"/>
                </a:cxn>
                <a:cxn ang="0">
                  <a:pos x="T6" y="T7"/>
                </a:cxn>
                <a:cxn ang="0">
                  <a:pos x="T8" y="T9"/>
                </a:cxn>
              </a:cxnLst>
              <a:rect l="0" t="0" r="r" b="b"/>
              <a:pathLst>
                <a:path w="608" h="561">
                  <a:moveTo>
                    <a:pt x="0" y="0"/>
                  </a:moveTo>
                  <a:lnTo>
                    <a:pt x="0" y="20"/>
                  </a:lnTo>
                  <a:lnTo>
                    <a:pt x="586" y="561"/>
                  </a:lnTo>
                  <a:lnTo>
                    <a:pt x="608" y="561"/>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72"/>
            <p:cNvSpPr/>
            <p:nvPr/>
          </p:nvSpPr>
          <p:spPr bwMode="auto">
            <a:xfrm>
              <a:off x="-1045" y="2773"/>
              <a:ext cx="1016" cy="937"/>
            </a:xfrm>
            <a:custGeom>
              <a:avLst/>
              <a:gdLst>
                <a:gd name="T0" fmla="*/ 0 w 1016"/>
                <a:gd name="T1" fmla="*/ 0 h 937"/>
                <a:gd name="T2" fmla="*/ 0 w 1016"/>
                <a:gd name="T3" fmla="*/ 22 h 937"/>
                <a:gd name="T4" fmla="*/ 994 w 1016"/>
                <a:gd name="T5" fmla="*/ 937 h 937"/>
                <a:gd name="T6" fmla="*/ 1016 w 1016"/>
                <a:gd name="T7" fmla="*/ 937 h 937"/>
                <a:gd name="T8" fmla="*/ 0 w 1016"/>
                <a:gd name="T9" fmla="*/ 0 h 937"/>
              </a:gdLst>
              <a:ahLst/>
              <a:cxnLst>
                <a:cxn ang="0">
                  <a:pos x="T0" y="T1"/>
                </a:cxn>
                <a:cxn ang="0">
                  <a:pos x="T2" y="T3"/>
                </a:cxn>
                <a:cxn ang="0">
                  <a:pos x="T4" y="T5"/>
                </a:cxn>
                <a:cxn ang="0">
                  <a:pos x="T6" y="T7"/>
                </a:cxn>
                <a:cxn ang="0">
                  <a:pos x="T8" y="T9"/>
                </a:cxn>
              </a:cxnLst>
              <a:rect l="0" t="0" r="r" b="b"/>
              <a:pathLst>
                <a:path w="1016" h="937">
                  <a:moveTo>
                    <a:pt x="0" y="0"/>
                  </a:moveTo>
                  <a:lnTo>
                    <a:pt x="0" y="22"/>
                  </a:lnTo>
                  <a:lnTo>
                    <a:pt x="994" y="937"/>
                  </a:lnTo>
                  <a:lnTo>
                    <a:pt x="1016" y="937"/>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9" name="Freeform 9"/>
          <p:cNvSpPr/>
          <p:nvPr userDrawn="1"/>
        </p:nvSpPr>
        <p:spPr bwMode="auto">
          <a:xfrm>
            <a:off x="0" y="0"/>
            <a:ext cx="8116150" cy="6858000"/>
          </a:xfrm>
          <a:custGeom>
            <a:avLst/>
            <a:gdLst>
              <a:gd name="T0" fmla="*/ 3034 w 6038"/>
              <a:gd name="T1" fmla="*/ 5102 h 5102"/>
              <a:gd name="T2" fmla="*/ 0 w 6038"/>
              <a:gd name="T3" fmla="*/ 5102 h 5102"/>
              <a:gd name="T4" fmla="*/ 0 w 6038"/>
              <a:gd name="T5" fmla="*/ 0 h 5102"/>
              <a:gd name="T6" fmla="*/ 6038 w 6038"/>
              <a:gd name="T7" fmla="*/ 0 h 5102"/>
              <a:gd name="T8" fmla="*/ 3034 w 6038"/>
              <a:gd name="T9" fmla="*/ 5102 h 5102"/>
            </a:gdLst>
            <a:ahLst/>
            <a:cxnLst>
              <a:cxn ang="0">
                <a:pos x="T0" y="T1"/>
              </a:cxn>
              <a:cxn ang="0">
                <a:pos x="T2" y="T3"/>
              </a:cxn>
              <a:cxn ang="0">
                <a:pos x="T4" y="T5"/>
              </a:cxn>
              <a:cxn ang="0">
                <a:pos x="T6" y="T7"/>
              </a:cxn>
              <a:cxn ang="0">
                <a:pos x="T8" y="T9"/>
              </a:cxn>
            </a:cxnLst>
            <a:rect l="0" t="0" r="r" b="b"/>
            <a:pathLst>
              <a:path w="6038" h="5102">
                <a:moveTo>
                  <a:pt x="3034" y="5102"/>
                </a:moveTo>
                <a:lnTo>
                  <a:pt x="0" y="5102"/>
                </a:lnTo>
                <a:lnTo>
                  <a:pt x="0" y="0"/>
                </a:lnTo>
                <a:lnTo>
                  <a:pt x="6038" y="0"/>
                </a:lnTo>
                <a:lnTo>
                  <a:pt x="3034" y="5102"/>
                </a:lnTo>
                <a:close/>
              </a:path>
            </a:pathLst>
          </a:custGeom>
          <a:solidFill>
            <a:srgbClr val="1F25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F1931F-014B-431B-B64B-61A8EF77B875}" type="slidenum">
              <a:rPr lang="zh-CN" altLang="en-US" smtClean="0"/>
              <a:t>‹#›</a:t>
            </a:fld>
            <a:endParaRPr lang="zh-CN" altLang="en-US"/>
          </a:p>
        </p:txBody>
      </p:sp>
      <p:sp>
        <p:nvSpPr>
          <p:cNvPr id="7" name="Rectangle 5"/>
          <p:cNvSpPr>
            <a:spLocks noChangeArrowheads="1"/>
          </p:cNvSpPr>
          <p:nvPr userDrawn="1"/>
        </p:nvSpPr>
        <p:spPr bwMode="auto">
          <a:xfrm>
            <a:off x="1" y="0"/>
            <a:ext cx="12192000" cy="6858000"/>
          </a:xfrm>
          <a:prstGeom prst="rect">
            <a:avLst/>
          </a:prstGeom>
          <a:solidFill>
            <a:srgbClr val="1F2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6" name="Group 4"/>
          <p:cNvGrpSpPr>
            <a:grpSpLocks noChangeAspect="1"/>
          </p:cNvGrpSpPr>
          <p:nvPr userDrawn="1"/>
        </p:nvGrpSpPr>
        <p:grpSpPr bwMode="auto">
          <a:xfrm>
            <a:off x="0" y="-3175"/>
            <a:ext cx="12201525" cy="6861175"/>
            <a:chOff x="-2" y="-2"/>
            <a:chExt cx="7686" cy="4322"/>
          </a:xfrm>
        </p:grpSpPr>
        <p:sp>
          <p:nvSpPr>
            <p:cNvPr id="8" name="Freeform 5"/>
            <p:cNvSpPr/>
            <p:nvPr/>
          </p:nvSpPr>
          <p:spPr bwMode="auto">
            <a:xfrm>
              <a:off x="-2" y="3006"/>
              <a:ext cx="1427" cy="1314"/>
            </a:xfrm>
            <a:custGeom>
              <a:avLst/>
              <a:gdLst>
                <a:gd name="T0" fmla="*/ 0 w 1427"/>
                <a:gd name="T1" fmla="*/ 0 h 1314"/>
                <a:gd name="T2" fmla="*/ 0 w 1427"/>
                <a:gd name="T3" fmla="*/ 20 h 1314"/>
                <a:gd name="T4" fmla="*/ 1403 w 1427"/>
                <a:gd name="T5" fmla="*/ 1314 h 1314"/>
                <a:gd name="T6" fmla="*/ 1427 w 1427"/>
                <a:gd name="T7" fmla="*/ 1314 h 1314"/>
                <a:gd name="T8" fmla="*/ 0 w 1427"/>
                <a:gd name="T9" fmla="*/ 0 h 1314"/>
              </a:gdLst>
              <a:ahLst/>
              <a:cxnLst>
                <a:cxn ang="0">
                  <a:pos x="T0" y="T1"/>
                </a:cxn>
                <a:cxn ang="0">
                  <a:pos x="T2" y="T3"/>
                </a:cxn>
                <a:cxn ang="0">
                  <a:pos x="T4" y="T5"/>
                </a:cxn>
                <a:cxn ang="0">
                  <a:pos x="T6" y="T7"/>
                </a:cxn>
                <a:cxn ang="0">
                  <a:pos x="T8" y="T9"/>
                </a:cxn>
              </a:cxnLst>
              <a:rect l="0" t="0" r="r" b="b"/>
              <a:pathLst>
                <a:path w="1427" h="1314">
                  <a:moveTo>
                    <a:pt x="0" y="0"/>
                  </a:moveTo>
                  <a:lnTo>
                    <a:pt x="0" y="20"/>
                  </a:lnTo>
                  <a:lnTo>
                    <a:pt x="1403" y="1314"/>
                  </a:lnTo>
                  <a:lnTo>
                    <a:pt x="1427" y="1314"/>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2" y="2630"/>
              <a:ext cx="1835" cy="1690"/>
            </a:xfrm>
            <a:custGeom>
              <a:avLst/>
              <a:gdLst>
                <a:gd name="T0" fmla="*/ 0 w 1835"/>
                <a:gd name="T1" fmla="*/ 0 h 1690"/>
                <a:gd name="T2" fmla="*/ 0 w 1835"/>
                <a:gd name="T3" fmla="*/ 22 h 1690"/>
                <a:gd name="T4" fmla="*/ 1811 w 1835"/>
                <a:gd name="T5" fmla="*/ 1690 h 1690"/>
                <a:gd name="T6" fmla="*/ 1835 w 1835"/>
                <a:gd name="T7" fmla="*/ 1690 h 1690"/>
                <a:gd name="T8" fmla="*/ 0 w 1835"/>
                <a:gd name="T9" fmla="*/ 0 h 1690"/>
              </a:gdLst>
              <a:ahLst/>
              <a:cxnLst>
                <a:cxn ang="0">
                  <a:pos x="T0" y="T1"/>
                </a:cxn>
                <a:cxn ang="0">
                  <a:pos x="T2" y="T3"/>
                </a:cxn>
                <a:cxn ang="0">
                  <a:pos x="T4" y="T5"/>
                </a:cxn>
                <a:cxn ang="0">
                  <a:pos x="T6" y="T7"/>
                </a:cxn>
                <a:cxn ang="0">
                  <a:pos x="T8" y="T9"/>
                </a:cxn>
              </a:cxnLst>
              <a:rect l="0" t="0" r="r" b="b"/>
              <a:pathLst>
                <a:path w="1835" h="1690">
                  <a:moveTo>
                    <a:pt x="0" y="0"/>
                  </a:moveTo>
                  <a:lnTo>
                    <a:pt x="0" y="22"/>
                  </a:lnTo>
                  <a:lnTo>
                    <a:pt x="1811" y="1690"/>
                  </a:lnTo>
                  <a:lnTo>
                    <a:pt x="1835" y="1690"/>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178" y="-2"/>
              <a:ext cx="4716" cy="4322"/>
            </a:xfrm>
            <a:custGeom>
              <a:avLst/>
              <a:gdLst>
                <a:gd name="T0" fmla="*/ 24 w 4716"/>
                <a:gd name="T1" fmla="*/ 0 h 4322"/>
                <a:gd name="T2" fmla="*/ 0 w 4716"/>
                <a:gd name="T3" fmla="*/ 0 h 4322"/>
                <a:gd name="T4" fmla="*/ 4694 w 4716"/>
                <a:gd name="T5" fmla="*/ 4322 h 4322"/>
                <a:gd name="T6" fmla="*/ 4716 w 4716"/>
                <a:gd name="T7" fmla="*/ 4322 h 4322"/>
                <a:gd name="T8" fmla="*/ 24 w 4716"/>
                <a:gd name="T9" fmla="*/ 0 h 4322"/>
              </a:gdLst>
              <a:ahLst/>
              <a:cxnLst>
                <a:cxn ang="0">
                  <a:pos x="T0" y="T1"/>
                </a:cxn>
                <a:cxn ang="0">
                  <a:pos x="T2" y="T3"/>
                </a:cxn>
                <a:cxn ang="0">
                  <a:pos x="T4" y="T5"/>
                </a:cxn>
                <a:cxn ang="0">
                  <a:pos x="T6" y="T7"/>
                </a:cxn>
                <a:cxn ang="0">
                  <a:pos x="T8" y="T9"/>
                </a:cxn>
              </a:cxnLst>
              <a:rect l="0" t="0" r="r" b="b"/>
              <a:pathLst>
                <a:path w="4716" h="4322">
                  <a:moveTo>
                    <a:pt x="24" y="0"/>
                  </a:moveTo>
                  <a:lnTo>
                    <a:pt x="0" y="0"/>
                  </a:lnTo>
                  <a:lnTo>
                    <a:pt x="4694" y="4322"/>
                  </a:lnTo>
                  <a:lnTo>
                    <a:pt x="4716" y="4322"/>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1607" y="-2"/>
              <a:ext cx="4716" cy="4322"/>
            </a:xfrm>
            <a:custGeom>
              <a:avLst/>
              <a:gdLst>
                <a:gd name="T0" fmla="*/ 22 w 4716"/>
                <a:gd name="T1" fmla="*/ 0 h 4322"/>
                <a:gd name="T2" fmla="*/ 0 w 4716"/>
                <a:gd name="T3" fmla="*/ 0 h 4322"/>
                <a:gd name="T4" fmla="*/ 4692 w 4716"/>
                <a:gd name="T5" fmla="*/ 4322 h 4322"/>
                <a:gd name="T6" fmla="*/ 4716 w 4716"/>
                <a:gd name="T7" fmla="*/ 4322 h 4322"/>
                <a:gd name="T8" fmla="*/ 22 w 4716"/>
                <a:gd name="T9" fmla="*/ 0 h 4322"/>
              </a:gdLst>
              <a:ahLst/>
              <a:cxnLst>
                <a:cxn ang="0">
                  <a:pos x="T0" y="T1"/>
                </a:cxn>
                <a:cxn ang="0">
                  <a:pos x="T2" y="T3"/>
                </a:cxn>
                <a:cxn ang="0">
                  <a:pos x="T4" y="T5"/>
                </a:cxn>
                <a:cxn ang="0">
                  <a:pos x="T6" y="T7"/>
                </a:cxn>
                <a:cxn ang="0">
                  <a:pos x="T8" y="T9"/>
                </a:cxn>
              </a:cxnLst>
              <a:rect l="0" t="0" r="r" b="b"/>
              <a:pathLst>
                <a:path w="4716" h="4322">
                  <a:moveTo>
                    <a:pt x="22" y="0"/>
                  </a:moveTo>
                  <a:lnTo>
                    <a:pt x="0" y="0"/>
                  </a:lnTo>
                  <a:lnTo>
                    <a:pt x="4692" y="4322"/>
                  </a:lnTo>
                  <a:lnTo>
                    <a:pt x="4716" y="432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2" y="1314"/>
              <a:ext cx="3263" cy="3006"/>
            </a:xfrm>
            <a:custGeom>
              <a:avLst/>
              <a:gdLst>
                <a:gd name="T0" fmla="*/ 0 w 3263"/>
                <a:gd name="T1" fmla="*/ 0 h 3006"/>
                <a:gd name="T2" fmla="*/ 0 w 3263"/>
                <a:gd name="T3" fmla="*/ 22 h 3006"/>
                <a:gd name="T4" fmla="*/ 3241 w 3263"/>
                <a:gd name="T5" fmla="*/ 3006 h 3006"/>
                <a:gd name="T6" fmla="*/ 3263 w 3263"/>
                <a:gd name="T7" fmla="*/ 3006 h 3006"/>
                <a:gd name="T8" fmla="*/ 0 w 3263"/>
                <a:gd name="T9" fmla="*/ 0 h 3006"/>
              </a:gdLst>
              <a:ahLst/>
              <a:cxnLst>
                <a:cxn ang="0">
                  <a:pos x="T0" y="T1"/>
                </a:cxn>
                <a:cxn ang="0">
                  <a:pos x="T2" y="T3"/>
                </a:cxn>
                <a:cxn ang="0">
                  <a:pos x="T4" y="T5"/>
                </a:cxn>
                <a:cxn ang="0">
                  <a:pos x="T6" y="T7"/>
                </a:cxn>
                <a:cxn ang="0">
                  <a:pos x="T8" y="T9"/>
                </a:cxn>
              </a:cxnLst>
              <a:rect l="0" t="0" r="r" b="b"/>
              <a:pathLst>
                <a:path w="3263" h="3006">
                  <a:moveTo>
                    <a:pt x="0" y="0"/>
                  </a:moveTo>
                  <a:lnTo>
                    <a:pt x="0" y="22"/>
                  </a:lnTo>
                  <a:lnTo>
                    <a:pt x="3241" y="3006"/>
                  </a:lnTo>
                  <a:lnTo>
                    <a:pt x="3263" y="3006"/>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2" y="-2"/>
              <a:ext cx="4692" cy="4322"/>
            </a:xfrm>
            <a:custGeom>
              <a:avLst/>
              <a:gdLst>
                <a:gd name="T0" fmla="*/ 0 w 4692"/>
                <a:gd name="T1" fmla="*/ 0 h 4322"/>
                <a:gd name="T2" fmla="*/ 0 w 4692"/>
                <a:gd name="T3" fmla="*/ 22 h 4322"/>
                <a:gd name="T4" fmla="*/ 4670 w 4692"/>
                <a:gd name="T5" fmla="*/ 4322 h 4322"/>
                <a:gd name="T6" fmla="*/ 4692 w 4692"/>
                <a:gd name="T7" fmla="*/ 4322 h 4322"/>
                <a:gd name="T8" fmla="*/ 0 w 4692"/>
                <a:gd name="T9" fmla="*/ 0 h 4322"/>
              </a:gdLst>
              <a:ahLst/>
              <a:cxnLst>
                <a:cxn ang="0">
                  <a:pos x="T0" y="T1"/>
                </a:cxn>
                <a:cxn ang="0">
                  <a:pos x="T2" y="T3"/>
                </a:cxn>
                <a:cxn ang="0">
                  <a:pos x="T4" y="T5"/>
                </a:cxn>
                <a:cxn ang="0">
                  <a:pos x="T6" y="T7"/>
                </a:cxn>
                <a:cxn ang="0">
                  <a:pos x="T8" y="T9"/>
                </a:cxn>
              </a:cxnLst>
              <a:rect l="0" t="0" r="r" b="b"/>
              <a:pathLst>
                <a:path w="4692" h="4322">
                  <a:moveTo>
                    <a:pt x="0" y="0"/>
                  </a:moveTo>
                  <a:lnTo>
                    <a:pt x="0" y="22"/>
                  </a:lnTo>
                  <a:lnTo>
                    <a:pt x="4670" y="4322"/>
                  </a:lnTo>
                  <a:lnTo>
                    <a:pt x="4692" y="4322"/>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2" y="1502"/>
              <a:ext cx="3058" cy="2818"/>
            </a:xfrm>
            <a:custGeom>
              <a:avLst/>
              <a:gdLst>
                <a:gd name="T0" fmla="*/ 0 w 3058"/>
                <a:gd name="T1" fmla="*/ 0 h 2818"/>
                <a:gd name="T2" fmla="*/ 0 w 3058"/>
                <a:gd name="T3" fmla="*/ 22 h 2818"/>
                <a:gd name="T4" fmla="*/ 3036 w 3058"/>
                <a:gd name="T5" fmla="*/ 2818 h 2818"/>
                <a:gd name="T6" fmla="*/ 3058 w 3058"/>
                <a:gd name="T7" fmla="*/ 2818 h 2818"/>
                <a:gd name="T8" fmla="*/ 0 w 3058"/>
                <a:gd name="T9" fmla="*/ 0 h 2818"/>
              </a:gdLst>
              <a:ahLst/>
              <a:cxnLst>
                <a:cxn ang="0">
                  <a:pos x="T0" y="T1"/>
                </a:cxn>
                <a:cxn ang="0">
                  <a:pos x="T2" y="T3"/>
                </a:cxn>
                <a:cxn ang="0">
                  <a:pos x="T4" y="T5"/>
                </a:cxn>
                <a:cxn ang="0">
                  <a:pos x="T6" y="T7"/>
                </a:cxn>
                <a:cxn ang="0">
                  <a:pos x="T8" y="T9"/>
                </a:cxn>
              </a:cxnLst>
              <a:rect l="0" t="0" r="r" b="b"/>
              <a:pathLst>
                <a:path w="3058" h="2818">
                  <a:moveTo>
                    <a:pt x="0" y="0"/>
                  </a:moveTo>
                  <a:lnTo>
                    <a:pt x="0" y="22"/>
                  </a:lnTo>
                  <a:lnTo>
                    <a:pt x="3036" y="2818"/>
                  </a:lnTo>
                  <a:lnTo>
                    <a:pt x="3058" y="2818"/>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2" y="1126"/>
              <a:ext cx="3467" cy="3194"/>
            </a:xfrm>
            <a:custGeom>
              <a:avLst/>
              <a:gdLst>
                <a:gd name="T0" fmla="*/ 0 w 3467"/>
                <a:gd name="T1" fmla="*/ 0 h 3194"/>
                <a:gd name="T2" fmla="*/ 0 w 3467"/>
                <a:gd name="T3" fmla="*/ 22 h 3194"/>
                <a:gd name="T4" fmla="*/ 3445 w 3467"/>
                <a:gd name="T5" fmla="*/ 3194 h 3194"/>
                <a:gd name="T6" fmla="*/ 3467 w 3467"/>
                <a:gd name="T7" fmla="*/ 3194 h 3194"/>
                <a:gd name="T8" fmla="*/ 0 w 3467"/>
                <a:gd name="T9" fmla="*/ 0 h 3194"/>
              </a:gdLst>
              <a:ahLst/>
              <a:cxnLst>
                <a:cxn ang="0">
                  <a:pos x="T0" y="T1"/>
                </a:cxn>
                <a:cxn ang="0">
                  <a:pos x="T2" y="T3"/>
                </a:cxn>
                <a:cxn ang="0">
                  <a:pos x="T4" y="T5"/>
                </a:cxn>
                <a:cxn ang="0">
                  <a:pos x="T6" y="T7"/>
                </a:cxn>
                <a:cxn ang="0">
                  <a:pos x="T8" y="T9"/>
                </a:cxn>
              </a:cxnLst>
              <a:rect l="0" t="0" r="r" b="b"/>
              <a:pathLst>
                <a:path w="3467" h="3194">
                  <a:moveTo>
                    <a:pt x="0" y="0"/>
                  </a:moveTo>
                  <a:lnTo>
                    <a:pt x="0" y="22"/>
                  </a:lnTo>
                  <a:lnTo>
                    <a:pt x="3445" y="3194"/>
                  </a:lnTo>
                  <a:lnTo>
                    <a:pt x="3467" y="3194"/>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2" y="2255"/>
              <a:ext cx="2242" cy="2065"/>
            </a:xfrm>
            <a:custGeom>
              <a:avLst/>
              <a:gdLst>
                <a:gd name="T0" fmla="*/ 0 w 2242"/>
                <a:gd name="T1" fmla="*/ 0 h 2065"/>
                <a:gd name="T2" fmla="*/ 0 w 2242"/>
                <a:gd name="T3" fmla="*/ 20 h 2065"/>
                <a:gd name="T4" fmla="*/ 2220 w 2242"/>
                <a:gd name="T5" fmla="*/ 2065 h 2065"/>
                <a:gd name="T6" fmla="*/ 2242 w 2242"/>
                <a:gd name="T7" fmla="*/ 2065 h 2065"/>
                <a:gd name="T8" fmla="*/ 0 w 2242"/>
                <a:gd name="T9" fmla="*/ 0 h 2065"/>
              </a:gdLst>
              <a:ahLst/>
              <a:cxnLst>
                <a:cxn ang="0">
                  <a:pos x="T0" y="T1"/>
                </a:cxn>
                <a:cxn ang="0">
                  <a:pos x="T2" y="T3"/>
                </a:cxn>
                <a:cxn ang="0">
                  <a:pos x="T4" y="T5"/>
                </a:cxn>
                <a:cxn ang="0">
                  <a:pos x="T6" y="T7"/>
                </a:cxn>
                <a:cxn ang="0">
                  <a:pos x="T8" y="T9"/>
                </a:cxn>
              </a:cxnLst>
              <a:rect l="0" t="0" r="r" b="b"/>
              <a:pathLst>
                <a:path w="2242" h="2065">
                  <a:moveTo>
                    <a:pt x="0" y="0"/>
                  </a:moveTo>
                  <a:lnTo>
                    <a:pt x="0" y="20"/>
                  </a:lnTo>
                  <a:lnTo>
                    <a:pt x="2220" y="2065"/>
                  </a:lnTo>
                  <a:lnTo>
                    <a:pt x="2242" y="2065"/>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2424" y="-2"/>
              <a:ext cx="4716" cy="4322"/>
            </a:xfrm>
            <a:custGeom>
              <a:avLst/>
              <a:gdLst>
                <a:gd name="T0" fmla="*/ 22 w 4716"/>
                <a:gd name="T1" fmla="*/ 0 h 4322"/>
                <a:gd name="T2" fmla="*/ 0 w 4716"/>
                <a:gd name="T3" fmla="*/ 0 h 4322"/>
                <a:gd name="T4" fmla="*/ 4692 w 4716"/>
                <a:gd name="T5" fmla="*/ 4322 h 4322"/>
                <a:gd name="T6" fmla="*/ 4716 w 4716"/>
                <a:gd name="T7" fmla="*/ 4322 h 4322"/>
                <a:gd name="T8" fmla="*/ 22 w 4716"/>
                <a:gd name="T9" fmla="*/ 0 h 4322"/>
              </a:gdLst>
              <a:ahLst/>
              <a:cxnLst>
                <a:cxn ang="0">
                  <a:pos x="T0" y="T1"/>
                </a:cxn>
                <a:cxn ang="0">
                  <a:pos x="T2" y="T3"/>
                </a:cxn>
                <a:cxn ang="0">
                  <a:pos x="T4" y="T5"/>
                </a:cxn>
                <a:cxn ang="0">
                  <a:pos x="T6" y="T7"/>
                </a:cxn>
                <a:cxn ang="0">
                  <a:pos x="T8" y="T9"/>
                </a:cxn>
              </a:cxnLst>
              <a:rect l="0" t="0" r="r" b="b"/>
              <a:pathLst>
                <a:path w="4716" h="4322">
                  <a:moveTo>
                    <a:pt x="22" y="0"/>
                  </a:moveTo>
                  <a:lnTo>
                    <a:pt x="0" y="0"/>
                  </a:lnTo>
                  <a:lnTo>
                    <a:pt x="4692" y="4322"/>
                  </a:lnTo>
                  <a:lnTo>
                    <a:pt x="4716" y="432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3649" y="-2"/>
              <a:ext cx="4035" cy="3717"/>
            </a:xfrm>
            <a:custGeom>
              <a:avLst/>
              <a:gdLst>
                <a:gd name="T0" fmla="*/ 22 w 4035"/>
                <a:gd name="T1" fmla="*/ 0 h 3717"/>
                <a:gd name="T2" fmla="*/ 0 w 4035"/>
                <a:gd name="T3" fmla="*/ 0 h 3717"/>
                <a:gd name="T4" fmla="*/ 4035 w 4035"/>
                <a:gd name="T5" fmla="*/ 3717 h 3717"/>
                <a:gd name="T6" fmla="*/ 4035 w 4035"/>
                <a:gd name="T7" fmla="*/ 3695 h 3717"/>
                <a:gd name="T8" fmla="*/ 22 w 4035"/>
                <a:gd name="T9" fmla="*/ 0 h 3717"/>
              </a:gdLst>
              <a:ahLst/>
              <a:cxnLst>
                <a:cxn ang="0">
                  <a:pos x="T0" y="T1"/>
                </a:cxn>
                <a:cxn ang="0">
                  <a:pos x="T2" y="T3"/>
                </a:cxn>
                <a:cxn ang="0">
                  <a:pos x="T4" y="T5"/>
                </a:cxn>
                <a:cxn ang="0">
                  <a:pos x="T6" y="T7"/>
                </a:cxn>
                <a:cxn ang="0">
                  <a:pos x="T8" y="T9"/>
                </a:cxn>
              </a:cxnLst>
              <a:rect l="0" t="0" r="r" b="b"/>
              <a:pathLst>
                <a:path w="4035" h="3717">
                  <a:moveTo>
                    <a:pt x="22" y="0"/>
                  </a:moveTo>
                  <a:lnTo>
                    <a:pt x="0" y="0"/>
                  </a:lnTo>
                  <a:lnTo>
                    <a:pt x="4035" y="3717"/>
                  </a:lnTo>
                  <a:lnTo>
                    <a:pt x="4035" y="3695"/>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791" y="-2"/>
              <a:ext cx="4715" cy="4322"/>
            </a:xfrm>
            <a:custGeom>
              <a:avLst/>
              <a:gdLst>
                <a:gd name="T0" fmla="*/ 22 w 4715"/>
                <a:gd name="T1" fmla="*/ 0 h 4322"/>
                <a:gd name="T2" fmla="*/ 0 w 4715"/>
                <a:gd name="T3" fmla="*/ 0 h 4322"/>
                <a:gd name="T4" fmla="*/ 4691 w 4715"/>
                <a:gd name="T5" fmla="*/ 4322 h 4322"/>
                <a:gd name="T6" fmla="*/ 4715 w 4715"/>
                <a:gd name="T7" fmla="*/ 4322 h 4322"/>
                <a:gd name="T8" fmla="*/ 22 w 4715"/>
                <a:gd name="T9" fmla="*/ 0 h 4322"/>
              </a:gdLst>
              <a:ahLst/>
              <a:cxnLst>
                <a:cxn ang="0">
                  <a:pos x="T0" y="T1"/>
                </a:cxn>
                <a:cxn ang="0">
                  <a:pos x="T2" y="T3"/>
                </a:cxn>
                <a:cxn ang="0">
                  <a:pos x="T4" y="T5"/>
                </a:cxn>
                <a:cxn ang="0">
                  <a:pos x="T6" y="T7"/>
                </a:cxn>
                <a:cxn ang="0">
                  <a:pos x="T8" y="T9"/>
                </a:cxn>
              </a:cxnLst>
              <a:rect l="0" t="0" r="r" b="b"/>
              <a:pathLst>
                <a:path w="4715" h="4322">
                  <a:moveTo>
                    <a:pt x="22" y="0"/>
                  </a:moveTo>
                  <a:lnTo>
                    <a:pt x="0" y="0"/>
                  </a:lnTo>
                  <a:lnTo>
                    <a:pt x="4691" y="4322"/>
                  </a:lnTo>
                  <a:lnTo>
                    <a:pt x="4715" y="432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1811" y="-2"/>
              <a:ext cx="4716" cy="4322"/>
            </a:xfrm>
            <a:custGeom>
              <a:avLst/>
              <a:gdLst>
                <a:gd name="T0" fmla="*/ 22 w 4716"/>
                <a:gd name="T1" fmla="*/ 0 h 4322"/>
                <a:gd name="T2" fmla="*/ 0 w 4716"/>
                <a:gd name="T3" fmla="*/ 0 h 4322"/>
                <a:gd name="T4" fmla="*/ 4692 w 4716"/>
                <a:gd name="T5" fmla="*/ 4322 h 4322"/>
                <a:gd name="T6" fmla="*/ 4716 w 4716"/>
                <a:gd name="T7" fmla="*/ 4322 h 4322"/>
                <a:gd name="T8" fmla="*/ 22 w 4716"/>
                <a:gd name="T9" fmla="*/ 0 h 4322"/>
              </a:gdLst>
              <a:ahLst/>
              <a:cxnLst>
                <a:cxn ang="0">
                  <a:pos x="T0" y="T1"/>
                </a:cxn>
                <a:cxn ang="0">
                  <a:pos x="T2" y="T3"/>
                </a:cxn>
                <a:cxn ang="0">
                  <a:pos x="T4" y="T5"/>
                </a:cxn>
                <a:cxn ang="0">
                  <a:pos x="T6" y="T7"/>
                </a:cxn>
                <a:cxn ang="0">
                  <a:pos x="T8" y="T9"/>
                </a:cxn>
              </a:cxnLst>
              <a:rect l="0" t="0" r="r" b="b"/>
              <a:pathLst>
                <a:path w="4716" h="4322">
                  <a:moveTo>
                    <a:pt x="22" y="0"/>
                  </a:moveTo>
                  <a:lnTo>
                    <a:pt x="0" y="0"/>
                  </a:lnTo>
                  <a:lnTo>
                    <a:pt x="4692" y="4322"/>
                  </a:lnTo>
                  <a:lnTo>
                    <a:pt x="4716" y="432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p:nvPr/>
          </p:nvSpPr>
          <p:spPr bwMode="auto">
            <a:xfrm>
              <a:off x="-2" y="374"/>
              <a:ext cx="4283" cy="3946"/>
            </a:xfrm>
            <a:custGeom>
              <a:avLst/>
              <a:gdLst>
                <a:gd name="T0" fmla="*/ 0 w 4283"/>
                <a:gd name="T1" fmla="*/ 0 h 3946"/>
                <a:gd name="T2" fmla="*/ 0 w 4283"/>
                <a:gd name="T3" fmla="*/ 20 h 3946"/>
                <a:gd name="T4" fmla="*/ 4261 w 4283"/>
                <a:gd name="T5" fmla="*/ 3946 h 3946"/>
                <a:gd name="T6" fmla="*/ 4283 w 4283"/>
                <a:gd name="T7" fmla="*/ 3946 h 3946"/>
                <a:gd name="T8" fmla="*/ 0 w 4283"/>
                <a:gd name="T9" fmla="*/ 0 h 3946"/>
              </a:gdLst>
              <a:ahLst/>
              <a:cxnLst>
                <a:cxn ang="0">
                  <a:pos x="T0" y="T1"/>
                </a:cxn>
                <a:cxn ang="0">
                  <a:pos x="T2" y="T3"/>
                </a:cxn>
                <a:cxn ang="0">
                  <a:pos x="T4" y="T5"/>
                </a:cxn>
                <a:cxn ang="0">
                  <a:pos x="T6" y="T7"/>
                </a:cxn>
                <a:cxn ang="0">
                  <a:pos x="T8" y="T9"/>
                </a:cxn>
              </a:cxnLst>
              <a:rect l="0" t="0" r="r" b="b"/>
              <a:pathLst>
                <a:path w="4283" h="3946">
                  <a:moveTo>
                    <a:pt x="0" y="0"/>
                  </a:moveTo>
                  <a:lnTo>
                    <a:pt x="0" y="20"/>
                  </a:lnTo>
                  <a:lnTo>
                    <a:pt x="4261" y="3946"/>
                  </a:lnTo>
                  <a:lnTo>
                    <a:pt x="4283" y="3946"/>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1199" y="-2"/>
              <a:ext cx="4716" cy="4322"/>
            </a:xfrm>
            <a:custGeom>
              <a:avLst/>
              <a:gdLst>
                <a:gd name="T0" fmla="*/ 22 w 4716"/>
                <a:gd name="T1" fmla="*/ 0 h 4322"/>
                <a:gd name="T2" fmla="*/ 0 w 4716"/>
                <a:gd name="T3" fmla="*/ 0 h 4322"/>
                <a:gd name="T4" fmla="*/ 4692 w 4716"/>
                <a:gd name="T5" fmla="*/ 4322 h 4322"/>
                <a:gd name="T6" fmla="*/ 4716 w 4716"/>
                <a:gd name="T7" fmla="*/ 4322 h 4322"/>
                <a:gd name="T8" fmla="*/ 22 w 4716"/>
                <a:gd name="T9" fmla="*/ 0 h 4322"/>
              </a:gdLst>
              <a:ahLst/>
              <a:cxnLst>
                <a:cxn ang="0">
                  <a:pos x="T0" y="T1"/>
                </a:cxn>
                <a:cxn ang="0">
                  <a:pos x="T2" y="T3"/>
                </a:cxn>
                <a:cxn ang="0">
                  <a:pos x="T4" y="T5"/>
                </a:cxn>
                <a:cxn ang="0">
                  <a:pos x="T6" y="T7"/>
                </a:cxn>
                <a:cxn ang="0">
                  <a:pos x="T8" y="T9"/>
                </a:cxn>
              </a:cxnLst>
              <a:rect l="0" t="0" r="r" b="b"/>
              <a:pathLst>
                <a:path w="4716" h="4322">
                  <a:moveTo>
                    <a:pt x="22" y="0"/>
                  </a:moveTo>
                  <a:lnTo>
                    <a:pt x="0" y="0"/>
                  </a:lnTo>
                  <a:lnTo>
                    <a:pt x="4692" y="4322"/>
                  </a:lnTo>
                  <a:lnTo>
                    <a:pt x="4716" y="432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2" y="751"/>
              <a:ext cx="3875" cy="3569"/>
            </a:xfrm>
            <a:custGeom>
              <a:avLst/>
              <a:gdLst>
                <a:gd name="T0" fmla="*/ 0 w 3875"/>
                <a:gd name="T1" fmla="*/ 0 h 3569"/>
                <a:gd name="T2" fmla="*/ 0 w 3875"/>
                <a:gd name="T3" fmla="*/ 20 h 3569"/>
                <a:gd name="T4" fmla="*/ 3853 w 3875"/>
                <a:gd name="T5" fmla="*/ 3569 h 3569"/>
                <a:gd name="T6" fmla="*/ 3875 w 3875"/>
                <a:gd name="T7" fmla="*/ 3569 h 3569"/>
                <a:gd name="T8" fmla="*/ 0 w 3875"/>
                <a:gd name="T9" fmla="*/ 0 h 3569"/>
              </a:gdLst>
              <a:ahLst/>
              <a:cxnLst>
                <a:cxn ang="0">
                  <a:pos x="T0" y="T1"/>
                </a:cxn>
                <a:cxn ang="0">
                  <a:pos x="T2" y="T3"/>
                </a:cxn>
                <a:cxn ang="0">
                  <a:pos x="T4" y="T5"/>
                </a:cxn>
                <a:cxn ang="0">
                  <a:pos x="T6" y="T7"/>
                </a:cxn>
                <a:cxn ang="0">
                  <a:pos x="T8" y="T9"/>
                </a:cxn>
              </a:cxnLst>
              <a:rect l="0" t="0" r="r" b="b"/>
              <a:pathLst>
                <a:path w="3875" h="3569">
                  <a:moveTo>
                    <a:pt x="0" y="0"/>
                  </a:moveTo>
                  <a:lnTo>
                    <a:pt x="0" y="20"/>
                  </a:lnTo>
                  <a:lnTo>
                    <a:pt x="3853" y="3569"/>
                  </a:lnTo>
                  <a:lnTo>
                    <a:pt x="3875" y="3569"/>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6301" y="-2"/>
              <a:ext cx="1383" cy="1274"/>
            </a:xfrm>
            <a:custGeom>
              <a:avLst/>
              <a:gdLst>
                <a:gd name="T0" fmla="*/ 24 w 1383"/>
                <a:gd name="T1" fmla="*/ 0 h 1274"/>
                <a:gd name="T2" fmla="*/ 0 w 1383"/>
                <a:gd name="T3" fmla="*/ 0 h 1274"/>
                <a:gd name="T4" fmla="*/ 1383 w 1383"/>
                <a:gd name="T5" fmla="*/ 1274 h 1274"/>
                <a:gd name="T6" fmla="*/ 1383 w 1383"/>
                <a:gd name="T7" fmla="*/ 1252 h 1274"/>
                <a:gd name="T8" fmla="*/ 24 w 1383"/>
                <a:gd name="T9" fmla="*/ 0 h 1274"/>
              </a:gdLst>
              <a:ahLst/>
              <a:cxnLst>
                <a:cxn ang="0">
                  <a:pos x="T0" y="T1"/>
                </a:cxn>
                <a:cxn ang="0">
                  <a:pos x="T2" y="T3"/>
                </a:cxn>
                <a:cxn ang="0">
                  <a:pos x="T4" y="T5"/>
                </a:cxn>
                <a:cxn ang="0">
                  <a:pos x="T6" y="T7"/>
                </a:cxn>
                <a:cxn ang="0">
                  <a:pos x="T8" y="T9"/>
                </a:cxn>
              </a:cxnLst>
              <a:rect l="0" t="0" r="r" b="b"/>
              <a:pathLst>
                <a:path w="1383" h="1274">
                  <a:moveTo>
                    <a:pt x="24" y="0"/>
                  </a:moveTo>
                  <a:lnTo>
                    <a:pt x="0" y="0"/>
                  </a:lnTo>
                  <a:lnTo>
                    <a:pt x="1383" y="1274"/>
                  </a:lnTo>
                  <a:lnTo>
                    <a:pt x="1383" y="1252"/>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6913" y="-2"/>
              <a:ext cx="771" cy="709"/>
            </a:xfrm>
            <a:custGeom>
              <a:avLst/>
              <a:gdLst>
                <a:gd name="T0" fmla="*/ 22 w 771"/>
                <a:gd name="T1" fmla="*/ 0 h 709"/>
                <a:gd name="T2" fmla="*/ 0 w 771"/>
                <a:gd name="T3" fmla="*/ 0 h 709"/>
                <a:gd name="T4" fmla="*/ 771 w 771"/>
                <a:gd name="T5" fmla="*/ 709 h 709"/>
                <a:gd name="T6" fmla="*/ 771 w 771"/>
                <a:gd name="T7" fmla="*/ 689 h 709"/>
                <a:gd name="T8" fmla="*/ 22 w 771"/>
                <a:gd name="T9" fmla="*/ 0 h 709"/>
              </a:gdLst>
              <a:ahLst/>
              <a:cxnLst>
                <a:cxn ang="0">
                  <a:pos x="T0" y="T1"/>
                </a:cxn>
                <a:cxn ang="0">
                  <a:pos x="T2" y="T3"/>
                </a:cxn>
                <a:cxn ang="0">
                  <a:pos x="T4" y="T5"/>
                </a:cxn>
                <a:cxn ang="0">
                  <a:pos x="T6" y="T7"/>
                </a:cxn>
                <a:cxn ang="0">
                  <a:pos x="T8" y="T9"/>
                </a:cxn>
              </a:cxnLst>
              <a:rect l="0" t="0" r="r" b="b"/>
              <a:pathLst>
                <a:path w="771" h="709">
                  <a:moveTo>
                    <a:pt x="22" y="0"/>
                  </a:moveTo>
                  <a:lnTo>
                    <a:pt x="0" y="0"/>
                  </a:lnTo>
                  <a:lnTo>
                    <a:pt x="771" y="709"/>
                  </a:lnTo>
                  <a:lnTo>
                    <a:pt x="771" y="68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4464" y="-2"/>
              <a:ext cx="3220" cy="2966"/>
            </a:xfrm>
            <a:custGeom>
              <a:avLst/>
              <a:gdLst>
                <a:gd name="T0" fmla="*/ 24 w 3220"/>
                <a:gd name="T1" fmla="*/ 0 h 2966"/>
                <a:gd name="T2" fmla="*/ 0 w 3220"/>
                <a:gd name="T3" fmla="*/ 0 h 2966"/>
                <a:gd name="T4" fmla="*/ 3220 w 3220"/>
                <a:gd name="T5" fmla="*/ 2966 h 2966"/>
                <a:gd name="T6" fmla="*/ 3220 w 3220"/>
                <a:gd name="T7" fmla="*/ 2944 h 2966"/>
                <a:gd name="T8" fmla="*/ 24 w 3220"/>
                <a:gd name="T9" fmla="*/ 0 h 2966"/>
              </a:gdLst>
              <a:ahLst/>
              <a:cxnLst>
                <a:cxn ang="0">
                  <a:pos x="T0" y="T1"/>
                </a:cxn>
                <a:cxn ang="0">
                  <a:pos x="T2" y="T3"/>
                </a:cxn>
                <a:cxn ang="0">
                  <a:pos x="T4" y="T5"/>
                </a:cxn>
                <a:cxn ang="0">
                  <a:pos x="T6" y="T7"/>
                </a:cxn>
                <a:cxn ang="0">
                  <a:pos x="T8" y="T9"/>
                </a:cxn>
              </a:cxnLst>
              <a:rect l="0" t="0" r="r" b="b"/>
              <a:pathLst>
                <a:path w="3220" h="2966">
                  <a:moveTo>
                    <a:pt x="24" y="0"/>
                  </a:moveTo>
                  <a:lnTo>
                    <a:pt x="0" y="0"/>
                  </a:lnTo>
                  <a:lnTo>
                    <a:pt x="3220" y="2966"/>
                  </a:lnTo>
                  <a:lnTo>
                    <a:pt x="3220" y="2944"/>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5280" y="-2"/>
              <a:ext cx="2404" cy="2213"/>
            </a:xfrm>
            <a:custGeom>
              <a:avLst/>
              <a:gdLst>
                <a:gd name="T0" fmla="*/ 24 w 2404"/>
                <a:gd name="T1" fmla="*/ 0 h 2213"/>
                <a:gd name="T2" fmla="*/ 0 w 2404"/>
                <a:gd name="T3" fmla="*/ 0 h 2213"/>
                <a:gd name="T4" fmla="*/ 2404 w 2404"/>
                <a:gd name="T5" fmla="*/ 2213 h 2213"/>
                <a:gd name="T6" fmla="*/ 2404 w 2404"/>
                <a:gd name="T7" fmla="*/ 2193 h 2213"/>
                <a:gd name="T8" fmla="*/ 24 w 2404"/>
                <a:gd name="T9" fmla="*/ 0 h 2213"/>
              </a:gdLst>
              <a:ahLst/>
              <a:cxnLst>
                <a:cxn ang="0">
                  <a:pos x="T0" y="T1"/>
                </a:cxn>
                <a:cxn ang="0">
                  <a:pos x="T2" y="T3"/>
                </a:cxn>
                <a:cxn ang="0">
                  <a:pos x="T4" y="T5"/>
                </a:cxn>
                <a:cxn ang="0">
                  <a:pos x="T6" y="T7"/>
                </a:cxn>
                <a:cxn ang="0">
                  <a:pos x="T8" y="T9"/>
                </a:cxn>
              </a:cxnLst>
              <a:rect l="0" t="0" r="r" b="b"/>
              <a:pathLst>
                <a:path w="2404" h="2213">
                  <a:moveTo>
                    <a:pt x="24" y="0"/>
                  </a:moveTo>
                  <a:lnTo>
                    <a:pt x="0" y="0"/>
                  </a:lnTo>
                  <a:lnTo>
                    <a:pt x="2404" y="2213"/>
                  </a:lnTo>
                  <a:lnTo>
                    <a:pt x="2404" y="2193"/>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7118" y="-2"/>
              <a:ext cx="566" cy="521"/>
            </a:xfrm>
            <a:custGeom>
              <a:avLst/>
              <a:gdLst>
                <a:gd name="T0" fmla="*/ 22 w 566"/>
                <a:gd name="T1" fmla="*/ 0 h 521"/>
                <a:gd name="T2" fmla="*/ 0 w 566"/>
                <a:gd name="T3" fmla="*/ 0 h 521"/>
                <a:gd name="T4" fmla="*/ 566 w 566"/>
                <a:gd name="T5" fmla="*/ 521 h 521"/>
                <a:gd name="T6" fmla="*/ 566 w 566"/>
                <a:gd name="T7" fmla="*/ 501 h 521"/>
                <a:gd name="T8" fmla="*/ 22 w 566"/>
                <a:gd name="T9" fmla="*/ 0 h 521"/>
              </a:gdLst>
              <a:ahLst/>
              <a:cxnLst>
                <a:cxn ang="0">
                  <a:pos x="T0" y="T1"/>
                </a:cxn>
                <a:cxn ang="0">
                  <a:pos x="T2" y="T3"/>
                </a:cxn>
                <a:cxn ang="0">
                  <a:pos x="T4" y="T5"/>
                </a:cxn>
                <a:cxn ang="0">
                  <a:pos x="T6" y="T7"/>
                </a:cxn>
                <a:cxn ang="0">
                  <a:pos x="T8" y="T9"/>
                </a:cxn>
              </a:cxnLst>
              <a:rect l="0" t="0" r="r" b="b"/>
              <a:pathLst>
                <a:path w="566" h="521">
                  <a:moveTo>
                    <a:pt x="22" y="0"/>
                  </a:moveTo>
                  <a:lnTo>
                    <a:pt x="0" y="0"/>
                  </a:lnTo>
                  <a:lnTo>
                    <a:pt x="566" y="521"/>
                  </a:lnTo>
                  <a:lnTo>
                    <a:pt x="566" y="501"/>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7526" y="-2"/>
              <a:ext cx="158" cy="146"/>
            </a:xfrm>
            <a:custGeom>
              <a:avLst/>
              <a:gdLst>
                <a:gd name="T0" fmla="*/ 22 w 158"/>
                <a:gd name="T1" fmla="*/ 0 h 146"/>
                <a:gd name="T2" fmla="*/ 0 w 158"/>
                <a:gd name="T3" fmla="*/ 0 h 146"/>
                <a:gd name="T4" fmla="*/ 158 w 158"/>
                <a:gd name="T5" fmla="*/ 146 h 146"/>
                <a:gd name="T6" fmla="*/ 158 w 158"/>
                <a:gd name="T7" fmla="*/ 124 h 146"/>
                <a:gd name="T8" fmla="*/ 22 w 158"/>
                <a:gd name="T9" fmla="*/ 0 h 146"/>
              </a:gdLst>
              <a:ahLst/>
              <a:cxnLst>
                <a:cxn ang="0">
                  <a:pos x="T0" y="T1"/>
                </a:cxn>
                <a:cxn ang="0">
                  <a:pos x="T2" y="T3"/>
                </a:cxn>
                <a:cxn ang="0">
                  <a:pos x="T4" y="T5"/>
                </a:cxn>
                <a:cxn ang="0">
                  <a:pos x="T6" y="T7"/>
                </a:cxn>
                <a:cxn ang="0">
                  <a:pos x="T8" y="T9"/>
                </a:cxn>
              </a:cxnLst>
              <a:rect l="0" t="0" r="r" b="b"/>
              <a:pathLst>
                <a:path w="158" h="146">
                  <a:moveTo>
                    <a:pt x="22" y="0"/>
                  </a:moveTo>
                  <a:lnTo>
                    <a:pt x="0" y="0"/>
                  </a:lnTo>
                  <a:lnTo>
                    <a:pt x="158" y="146"/>
                  </a:lnTo>
                  <a:lnTo>
                    <a:pt x="158" y="124"/>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p:nvPr/>
          </p:nvSpPr>
          <p:spPr bwMode="auto">
            <a:xfrm>
              <a:off x="6097" y="-2"/>
              <a:ext cx="1587" cy="1462"/>
            </a:xfrm>
            <a:custGeom>
              <a:avLst/>
              <a:gdLst>
                <a:gd name="T0" fmla="*/ 24 w 1587"/>
                <a:gd name="T1" fmla="*/ 0 h 1462"/>
                <a:gd name="T2" fmla="*/ 0 w 1587"/>
                <a:gd name="T3" fmla="*/ 0 h 1462"/>
                <a:gd name="T4" fmla="*/ 1587 w 1587"/>
                <a:gd name="T5" fmla="*/ 1462 h 1462"/>
                <a:gd name="T6" fmla="*/ 1587 w 1587"/>
                <a:gd name="T7" fmla="*/ 1440 h 1462"/>
                <a:gd name="T8" fmla="*/ 24 w 1587"/>
                <a:gd name="T9" fmla="*/ 0 h 1462"/>
              </a:gdLst>
              <a:ahLst/>
              <a:cxnLst>
                <a:cxn ang="0">
                  <a:pos x="T0" y="T1"/>
                </a:cxn>
                <a:cxn ang="0">
                  <a:pos x="T2" y="T3"/>
                </a:cxn>
                <a:cxn ang="0">
                  <a:pos x="T4" y="T5"/>
                </a:cxn>
                <a:cxn ang="0">
                  <a:pos x="T6" y="T7"/>
                </a:cxn>
                <a:cxn ang="0">
                  <a:pos x="T8" y="T9"/>
                </a:cxn>
              </a:cxnLst>
              <a:rect l="0" t="0" r="r" b="b"/>
              <a:pathLst>
                <a:path w="1587" h="1462">
                  <a:moveTo>
                    <a:pt x="24" y="0"/>
                  </a:moveTo>
                  <a:lnTo>
                    <a:pt x="0" y="0"/>
                  </a:lnTo>
                  <a:lnTo>
                    <a:pt x="1587" y="1462"/>
                  </a:lnTo>
                  <a:lnTo>
                    <a:pt x="1587" y="1440"/>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
            <p:cNvSpPr/>
            <p:nvPr/>
          </p:nvSpPr>
          <p:spPr bwMode="auto">
            <a:xfrm>
              <a:off x="6505" y="-2"/>
              <a:ext cx="1179" cy="1085"/>
            </a:xfrm>
            <a:custGeom>
              <a:avLst/>
              <a:gdLst>
                <a:gd name="T0" fmla="*/ 24 w 1179"/>
                <a:gd name="T1" fmla="*/ 0 h 1085"/>
                <a:gd name="T2" fmla="*/ 0 w 1179"/>
                <a:gd name="T3" fmla="*/ 0 h 1085"/>
                <a:gd name="T4" fmla="*/ 1179 w 1179"/>
                <a:gd name="T5" fmla="*/ 1085 h 1085"/>
                <a:gd name="T6" fmla="*/ 1179 w 1179"/>
                <a:gd name="T7" fmla="*/ 1063 h 1085"/>
                <a:gd name="T8" fmla="*/ 24 w 1179"/>
                <a:gd name="T9" fmla="*/ 0 h 1085"/>
              </a:gdLst>
              <a:ahLst/>
              <a:cxnLst>
                <a:cxn ang="0">
                  <a:pos x="T0" y="T1"/>
                </a:cxn>
                <a:cxn ang="0">
                  <a:pos x="T2" y="T3"/>
                </a:cxn>
                <a:cxn ang="0">
                  <a:pos x="T4" y="T5"/>
                </a:cxn>
                <a:cxn ang="0">
                  <a:pos x="T6" y="T7"/>
                </a:cxn>
                <a:cxn ang="0">
                  <a:pos x="T8" y="T9"/>
                </a:cxn>
              </a:cxnLst>
              <a:rect l="0" t="0" r="r" b="b"/>
              <a:pathLst>
                <a:path w="1179" h="1085">
                  <a:moveTo>
                    <a:pt x="24" y="0"/>
                  </a:moveTo>
                  <a:lnTo>
                    <a:pt x="0" y="0"/>
                  </a:lnTo>
                  <a:lnTo>
                    <a:pt x="1179" y="1085"/>
                  </a:lnTo>
                  <a:lnTo>
                    <a:pt x="1179" y="1063"/>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4261" y="-2"/>
              <a:ext cx="3423" cy="3152"/>
            </a:xfrm>
            <a:custGeom>
              <a:avLst/>
              <a:gdLst>
                <a:gd name="T0" fmla="*/ 22 w 3423"/>
                <a:gd name="T1" fmla="*/ 0 h 3152"/>
                <a:gd name="T2" fmla="*/ 0 w 3423"/>
                <a:gd name="T3" fmla="*/ 0 h 3152"/>
                <a:gd name="T4" fmla="*/ 3423 w 3423"/>
                <a:gd name="T5" fmla="*/ 3152 h 3152"/>
                <a:gd name="T6" fmla="*/ 3423 w 3423"/>
                <a:gd name="T7" fmla="*/ 3132 h 3152"/>
                <a:gd name="T8" fmla="*/ 22 w 3423"/>
                <a:gd name="T9" fmla="*/ 0 h 3152"/>
              </a:gdLst>
              <a:ahLst/>
              <a:cxnLst>
                <a:cxn ang="0">
                  <a:pos x="T0" y="T1"/>
                </a:cxn>
                <a:cxn ang="0">
                  <a:pos x="T2" y="T3"/>
                </a:cxn>
                <a:cxn ang="0">
                  <a:pos x="T4" y="T5"/>
                </a:cxn>
                <a:cxn ang="0">
                  <a:pos x="T6" y="T7"/>
                </a:cxn>
                <a:cxn ang="0">
                  <a:pos x="T8" y="T9"/>
                </a:cxn>
              </a:cxnLst>
              <a:rect l="0" t="0" r="r" b="b"/>
              <a:pathLst>
                <a:path w="3423" h="3152">
                  <a:moveTo>
                    <a:pt x="22" y="0"/>
                  </a:moveTo>
                  <a:lnTo>
                    <a:pt x="0" y="0"/>
                  </a:lnTo>
                  <a:lnTo>
                    <a:pt x="3423" y="3152"/>
                  </a:lnTo>
                  <a:lnTo>
                    <a:pt x="3423" y="313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4872" y="-2"/>
              <a:ext cx="2812" cy="2590"/>
            </a:xfrm>
            <a:custGeom>
              <a:avLst/>
              <a:gdLst>
                <a:gd name="T0" fmla="*/ 24 w 2812"/>
                <a:gd name="T1" fmla="*/ 0 h 2590"/>
                <a:gd name="T2" fmla="*/ 0 w 2812"/>
                <a:gd name="T3" fmla="*/ 0 h 2590"/>
                <a:gd name="T4" fmla="*/ 2812 w 2812"/>
                <a:gd name="T5" fmla="*/ 2590 h 2590"/>
                <a:gd name="T6" fmla="*/ 2812 w 2812"/>
                <a:gd name="T7" fmla="*/ 2568 h 2590"/>
                <a:gd name="T8" fmla="*/ 24 w 2812"/>
                <a:gd name="T9" fmla="*/ 0 h 2590"/>
              </a:gdLst>
              <a:ahLst/>
              <a:cxnLst>
                <a:cxn ang="0">
                  <a:pos x="T0" y="T1"/>
                </a:cxn>
                <a:cxn ang="0">
                  <a:pos x="T2" y="T3"/>
                </a:cxn>
                <a:cxn ang="0">
                  <a:pos x="T4" y="T5"/>
                </a:cxn>
                <a:cxn ang="0">
                  <a:pos x="T6" y="T7"/>
                </a:cxn>
                <a:cxn ang="0">
                  <a:pos x="T8" y="T9"/>
                </a:cxn>
              </a:cxnLst>
              <a:rect l="0" t="0" r="r" b="b"/>
              <a:pathLst>
                <a:path w="2812" h="2590">
                  <a:moveTo>
                    <a:pt x="24" y="0"/>
                  </a:moveTo>
                  <a:lnTo>
                    <a:pt x="0" y="0"/>
                  </a:lnTo>
                  <a:lnTo>
                    <a:pt x="2812" y="2590"/>
                  </a:lnTo>
                  <a:lnTo>
                    <a:pt x="2812" y="2568"/>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p:nvPr/>
          </p:nvSpPr>
          <p:spPr bwMode="auto">
            <a:xfrm>
              <a:off x="2628" y="-2"/>
              <a:ext cx="4716" cy="4322"/>
            </a:xfrm>
            <a:custGeom>
              <a:avLst/>
              <a:gdLst>
                <a:gd name="T0" fmla="*/ 22 w 4716"/>
                <a:gd name="T1" fmla="*/ 0 h 4322"/>
                <a:gd name="T2" fmla="*/ 0 w 4716"/>
                <a:gd name="T3" fmla="*/ 0 h 4322"/>
                <a:gd name="T4" fmla="*/ 4692 w 4716"/>
                <a:gd name="T5" fmla="*/ 4322 h 4322"/>
                <a:gd name="T6" fmla="*/ 4716 w 4716"/>
                <a:gd name="T7" fmla="*/ 4322 h 4322"/>
                <a:gd name="T8" fmla="*/ 22 w 4716"/>
                <a:gd name="T9" fmla="*/ 0 h 4322"/>
              </a:gdLst>
              <a:ahLst/>
              <a:cxnLst>
                <a:cxn ang="0">
                  <a:pos x="T0" y="T1"/>
                </a:cxn>
                <a:cxn ang="0">
                  <a:pos x="T2" y="T3"/>
                </a:cxn>
                <a:cxn ang="0">
                  <a:pos x="T4" y="T5"/>
                </a:cxn>
                <a:cxn ang="0">
                  <a:pos x="T6" y="T7"/>
                </a:cxn>
                <a:cxn ang="0">
                  <a:pos x="T8" y="T9"/>
                </a:cxn>
              </a:cxnLst>
              <a:rect l="0" t="0" r="r" b="b"/>
              <a:pathLst>
                <a:path w="4716" h="4322">
                  <a:moveTo>
                    <a:pt x="22" y="0"/>
                  </a:moveTo>
                  <a:lnTo>
                    <a:pt x="0" y="0"/>
                  </a:lnTo>
                  <a:lnTo>
                    <a:pt x="4692" y="4322"/>
                  </a:lnTo>
                  <a:lnTo>
                    <a:pt x="4716" y="432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p:nvSpPr>
          <p:spPr bwMode="auto">
            <a:xfrm>
              <a:off x="3241" y="-2"/>
              <a:ext cx="4443" cy="4094"/>
            </a:xfrm>
            <a:custGeom>
              <a:avLst/>
              <a:gdLst>
                <a:gd name="T0" fmla="*/ 22 w 4443"/>
                <a:gd name="T1" fmla="*/ 0 h 4094"/>
                <a:gd name="T2" fmla="*/ 0 w 4443"/>
                <a:gd name="T3" fmla="*/ 0 h 4094"/>
                <a:gd name="T4" fmla="*/ 4443 w 4443"/>
                <a:gd name="T5" fmla="*/ 4094 h 4094"/>
                <a:gd name="T6" fmla="*/ 4443 w 4443"/>
                <a:gd name="T7" fmla="*/ 4072 h 4094"/>
                <a:gd name="T8" fmla="*/ 22 w 4443"/>
                <a:gd name="T9" fmla="*/ 0 h 4094"/>
              </a:gdLst>
              <a:ahLst/>
              <a:cxnLst>
                <a:cxn ang="0">
                  <a:pos x="T0" y="T1"/>
                </a:cxn>
                <a:cxn ang="0">
                  <a:pos x="T2" y="T3"/>
                </a:cxn>
                <a:cxn ang="0">
                  <a:pos x="T4" y="T5"/>
                </a:cxn>
                <a:cxn ang="0">
                  <a:pos x="T6" y="T7"/>
                </a:cxn>
                <a:cxn ang="0">
                  <a:pos x="T8" y="T9"/>
                </a:cxn>
              </a:cxnLst>
              <a:rect l="0" t="0" r="r" b="b"/>
              <a:pathLst>
                <a:path w="4443" h="4094">
                  <a:moveTo>
                    <a:pt x="22" y="0"/>
                  </a:moveTo>
                  <a:lnTo>
                    <a:pt x="0" y="0"/>
                  </a:lnTo>
                  <a:lnTo>
                    <a:pt x="4443" y="4094"/>
                  </a:lnTo>
                  <a:lnTo>
                    <a:pt x="4443" y="407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p:nvPr/>
          </p:nvSpPr>
          <p:spPr bwMode="auto">
            <a:xfrm>
              <a:off x="-2" y="2441"/>
              <a:ext cx="2038" cy="1879"/>
            </a:xfrm>
            <a:custGeom>
              <a:avLst/>
              <a:gdLst>
                <a:gd name="T0" fmla="*/ 0 w 2038"/>
                <a:gd name="T1" fmla="*/ 0 h 1879"/>
                <a:gd name="T2" fmla="*/ 0 w 2038"/>
                <a:gd name="T3" fmla="*/ 22 h 1879"/>
                <a:gd name="T4" fmla="*/ 2016 w 2038"/>
                <a:gd name="T5" fmla="*/ 1879 h 1879"/>
                <a:gd name="T6" fmla="*/ 2038 w 2038"/>
                <a:gd name="T7" fmla="*/ 1879 h 1879"/>
                <a:gd name="T8" fmla="*/ 0 w 2038"/>
                <a:gd name="T9" fmla="*/ 0 h 1879"/>
              </a:gdLst>
              <a:ahLst/>
              <a:cxnLst>
                <a:cxn ang="0">
                  <a:pos x="T0" y="T1"/>
                </a:cxn>
                <a:cxn ang="0">
                  <a:pos x="T2" y="T3"/>
                </a:cxn>
                <a:cxn ang="0">
                  <a:pos x="T4" y="T5"/>
                </a:cxn>
                <a:cxn ang="0">
                  <a:pos x="T6" y="T7"/>
                </a:cxn>
                <a:cxn ang="0">
                  <a:pos x="T8" y="T9"/>
                </a:cxn>
              </a:cxnLst>
              <a:rect l="0" t="0" r="r" b="b"/>
              <a:pathLst>
                <a:path w="2038" h="1879">
                  <a:moveTo>
                    <a:pt x="0" y="0"/>
                  </a:moveTo>
                  <a:lnTo>
                    <a:pt x="0" y="22"/>
                  </a:lnTo>
                  <a:lnTo>
                    <a:pt x="2016" y="1879"/>
                  </a:lnTo>
                  <a:lnTo>
                    <a:pt x="2038" y="1879"/>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p:nvSpPr>
          <p:spPr bwMode="auto">
            <a:xfrm>
              <a:off x="1403" y="-2"/>
              <a:ext cx="4716" cy="4322"/>
            </a:xfrm>
            <a:custGeom>
              <a:avLst/>
              <a:gdLst>
                <a:gd name="T0" fmla="*/ 22 w 4716"/>
                <a:gd name="T1" fmla="*/ 0 h 4322"/>
                <a:gd name="T2" fmla="*/ 0 w 4716"/>
                <a:gd name="T3" fmla="*/ 0 h 4322"/>
                <a:gd name="T4" fmla="*/ 4692 w 4716"/>
                <a:gd name="T5" fmla="*/ 4322 h 4322"/>
                <a:gd name="T6" fmla="*/ 4716 w 4716"/>
                <a:gd name="T7" fmla="*/ 4322 h 4322"/>
                <a:gd name="T8" fmla="*/ 22 w 4716"/>
                <a:gd name="T9" fmla="*/ 0 h 4322"/>
              </a:gdLst>
              <a:ahLst/>
              <a:cxnLst>
                <a:cxn ang="0">
                  <a:pos x="T0" y="T1"/>
                </a:cxn>
                <a:cxn ang="0">
                  <a:pos x="T2" y="T3"/>
                </a:cxn>
                <a:cxn ang="0">
                  <a:pos x="T4" y="T5"/>
                </a:cxn>
                <a:cxn ang="0">
                  <a:pos x="T6" y="T7"/>
                </a:cxn>
                <a:cxn ang="0">
                  <a:pos x="T8" y="T9"/>
                </a:cxn>
              </a:cxnLst>
              <a:rect l="0" t="0" r="r" b="b"/>
              <a:pathLst>
                <a:path w="4716" h="4322">
                  <a:moveTo>
                    <a:pt x="22" y="0"/>
                  </a:moveTo>
                  <a:lnTo>
                    <a:pt x="0" y="0"/>
                  </a:lnTo>
                  <a:lnTo>
                    <a:pt x="4692" y="4322"/>
                  </a:lnTo>
                  <a:lnTo>
                    <a:pt x="4716" y="432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p:nvSpPr>
          <p:spPr bwMode="auto">
            <a:xfrm>
              <a:off x="3036" y="-2"/>
              <a:ext cx="4648" cy="4280"/>
            </a:xfrm>
            <a:custGeom>
              <a:avLst/>
              <a:gdLst>
                <a:gd name="T0" fmla="*/ 22 w 4648"/>
                <a:gd name="T1" fmla="*/ 0 h 4280"/>
                <a:gd name="T2" fmla="*/ 0 w 4648"/>
                <a:gd name="T3" fmla="*/ 0 h 4280"/>
                <a:gd name="T4" fmla="*/ 4648 w 4648"/>
                <a:gd name="T5" fmla="*/ 4280 h 4280"/>
                <a:gd name="T6" fmla="*/ 4648 w 4648"/>
                <a:gd name="T7" fmla="*/ 4260 h 4280"/>
                <a:gd name="T8" fmla="*/ 22 w 4648"/>
                <a:gd name="T9" fmla="*/ 0 h 4280"/>
              </a:gdLst>
              <a:ahLst/>
              <a:cxnLst>
                <a:cxn ang="0">
                  <a:pos x="T0" y="T1"/>
                </a:cxn>
                <a:cxn ang="0">
                  <a:pos x="T2" y="T3"/>
                </a:cxn>
                <a:cxn ang="0">
                  <a:pos x="T4" y="T5"/>
                </a:cxn>
                <a:cxn ang="0">
                  <a:pos x="T6" y="T7"/>
                </a:cxn>
                <a:cxn ang="0">
                  <a:pos x="T8" y="T9"/>
                </a:cxn>
              </a:cxnLst>
              <a:rect l="0" t="0" r="r" b="b"/>
              <a:pathLst>
                <a:path w="4648" h="4280">
                  <a:moveTo>
                    <a:pt x="22" y="0"/>
                  </a:moveTo>
                  <a:lnTo>
                    <a:pt x="0" y="0"/>
                  </a:lnTo>
                  <a:lnTo>
                    <a:pt x="4648" y="4280"/>
                  </a:lnTo>
                  <a:lnTo>
                    <a:pt x="4648" y="4260"/>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p:nvPr/>
          </p:nvSpPr>
          <p:spPr bwMode="auto">
            <a:xfrm>
              <a:off x="-2" y="563"/>
              <a:ext cx="4079" cy="3757"/>
            </a:xfrm>
            <a:custGeom>
              <a:avLst/>
              <a:gdLst>
                <a:gd name="T0" fmla="*/ 0 w 4079"/>
                <a:gd name="T1" fmla="*/ 0 h 3757"/>
                <a:gd name="T2" fmla="*/ 0 w 4079"/>
                <a:gd name="T3" fmla="*/ 20 h 3757"/>
                <a:gd name="T4" fmla="*/ 4057 w 4079"/>
                <a:gd name="T5" fmla="*/ 3757 h 3757"/>
                <a:gd name="T6" fmla="*/ 4079 w 4079"/>
                <a:gd name="T7" fmla="*/ 3757 h 3757"/>
                <a:gd name="T8" fmla="*/ 0 w 4079"/>
                <a:gd name="T9" fmla="*/ 0 h 3757"/>
              </a:gdLst>
              <a:ahLst/>
              <a:cxnLst>
                <a:cxn ang="0">
                  <a:pos x="T0" y="T1"/>
                </a:cxn>
                <a:cxn ang="0">
                  <a:pos x="T2" y="T3"/>
                </a:cxn>
                <a:cxn ang="0">
                  <a:pos x="T4" y="T5"/>
                </a:cxn>
                <a:cxn ang="0">
                  <a:pos x="T6" y="T7"/>
                </a:cxn>
                <a:cxn ang="0">
                  <a:pos x="T8" y="T9"/>
                </a:cxn>
              </a:cxnLst>
              <a:rect l="0" t="0" r="r" b="b"/>
              <a:pathLst>
                <a:path w="4079" h="3757">
                  <a:moveTo>
                    <a:pt x="0" y="0"/>
                  </a:moveTo>
                  <a:lnTo>
                    <a:pt x="0" y="20"/>
                  </a:lnTo>
                  <a:lnTo>
                    <a:pt x="4057" y="3757"/>
                  </a:lnTo>
                  <a:lnTo>
                    <a:pt x="4079" y="3757"/>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p:nvPr/>
          </p:nvSpPr>
          <p:spPr bwMode="auto">
            <a:xfrm>
              <a:off x="995" y="-2"/>
              <a:ext cx="4715" cy="4322"/>
            </a:xfrm>
            <a:custGeom>
              <a:avLst/>
              <a:gdLst>
                <a:gd name="T0" fmla="*/ 22 w 4715"/>
                <a:gd name="T1" fmla="*/ 0 h 4322"/>
                <a:gd name="T2" fmla="*/ 0 w 4715"/>
                <a:gd name="T3" fmla="*/ 0 h 4322"/>
                <a:gd name="T4" fmla="*/ 4693 w 4715"/>
                <a:gd name="T5" fmla="*/ 4322 h 4322"/>
                <a:gd name="T6" fmla="*/ 4715 w 4715"/>
                <a:gd name="T7" fmla="*/ 4322 h 4322"/>
                <a:gd name="T8" fmla="*/ 22 w 4715"/>
                <a:gd name="T9" fmla="*/ 0 h 4322"/>
              </a:gdLst>
              <a:ahLst/>
              <a:cxnLst>
                <a:cxn ang="0">
                  <a:pos x="T0" y="T1"/>
                </a:cxn>
                <a:cxn ang="0">
                  <a:pos x="T2" y="T3"/>
                </a:cxn>
                <a:cxn ang="0">
                  <a:pos x="T4" y="T5"/>
                </a:cxn>
                <a:cxn ang="0">
                  <a:pos x="T6" y="T7"/>
                </a:cxn>
                <a:cxn ang="0">
                  <a:pos x="T8" y="T9"/>
                </a:cxn>
              </a:cxnLst>
              <a:rect l="0" t="0" r="r" b="b"/>
              <a:pathLst>
                <a:path w="4715" h="4322">
                  <a:moveTo>
                    <a:pt x="22" y="0"/>
                  </a:moveTo>
                  <a:lnTo>
                    <a:pt x="0" y="0"/>
                  </a:lnTo>
                  <a:lnTo>
                    <a:pt x="4693" y="4322"/>
                  </a:lnTo>
                  <a:lnTo>
                    <a:pt x="4715" y="432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p:nvPr/>
          </p:nvSpPr>
          <p:spPr bwMode="auto">
            <a:xfrm>
              <a:off x="-2" y="186"/>
              <a:ext cx="4488" cy="4134"/>
            </a:xfrm>
            <a:custGeom>
              <a:avLst/>
              <a:gdLst>
                <a:gd name="T0" fmla="*/ 0 w 4488"/>
                <a:gd name="T1" fmla="*/ 0 h 4134"/>
                <a:gd name="T2" fmla="*/ 0 w 4488"/>
                <a:gd name="T3" fmla="*/ 22 h 4134"/>
                <a:gd name="T4" fmla="*/ 4466 w 4488"/>
                <a:gd name="T5" fmla="*/ 4134 h 4134"/>
                <a:gd name="T6" fmla="*/ 4488 w 4488"/>
                <a:gd name="T7" fmla="*/ 4134 h 4134"/>
                <a:gd name="T8" fmla="*/ 0 w 4488"/>
                <a:gd name="T9" fmla="*/ 0 h 4134"/>
              </a:gdLst>
              <a:ahLst/>
              <a:cxnLst>
                <a:cxn ang="0">
                  <a:pos x="T0" y="T1"/>
                </a:cxn>
                <a:cxn ang="0">
                  <a:pos x="T2" y="T3"/>
                </a:cxn>
                <a:cxn ang="0">
                  <a:pos x="T4" y="T5"/>
                </a:cxn>
                <a:cxn ang="0">
                  <a:pos x="T6" y="T7"/>
                </a:cxn>
                <a:cxn ang="0">
                  <a:pos x="T8" y="T9"/>
                </a:cxn>
              </a:cxnLst>
              <a:rect l="0" t="0" r="r" b="b"/>
              <a:pathLst>
                <a:path w="4488" h="4134">
                  <a:moveTo>
                    <a:pt x="0" y="0"/>
                  </a:moveTo>
                  <a:lnTo>
                    <a:pt x="0" y="22"/>
                  </a:lnTo>
                  <a:lnTo>
                    <a:pt x="4466" y="4134"/>
                  </a:lnTo>
                  <a:lnTo>
                    <a:pt x="4488" y="4134"/>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p:nvPr/>
          </p:nvSpPr>
          <p:spPr bwMode="auto">
            <a:xfrm>
              <a:off x="-2" y="1879"/>
              <a:ext cx="2650" cy="2441"/>
            </a:xfrm>
            <a:custGeom>
              <a:avLst/>
              <a:gdLst>
                <a:gd name="T0" fmla="*/ 0 w 2650"/>
                <a:gd name="T1" fmla="*/ 0 h 2441"/>
                <a:gd name="T2" fmla="*/ 0 w 2650"/>
                <a:gd name="T3" fmla="*/ 20 h 2441"/>
                <a:gd name="T4" fmla="*/ 2628 w 2650"/>
                <a:gd name="T5" fmla="*/ 2441 h 2441"/>
                <a:gd name="T6" fmla="*/ 2650 w 2650"/>
                <a:gd name="T7" fmla="*/ 2441 h 2441"/>
                <a:gd name="T8" fmla="*/ 0 w 2650"/>
                <a:gd name="T9" fmla="*/ 0 h 2441"/>
              </a:gdLst>
              <a:ahLst/>
              <a:cxnLst>
                <a:cxn ang="0">
                  <a:pos x="T0" y="T1"/>
                </a:cxn>
                <a:cxn ang="0">
                  <a:pos x="T2" y="T3"/>
                </a:cxn>
                <a:cxn ang="0">
                  <a:pos x="T4" y="T5"/>
                </a:cxn>
                <a:cxn ang="0">
                  <a:pos x="T6" y="T7"/>
                </a:cxn>
                <a:cxn ang="0">
                  <a:pos x="T8" y="T9"/>
                </a:cxn>
              </a:cxnLst>
              <a:rect l="0" t="0" r="r" b="b"/>
              <a:pathLst>
                <a:path w="2650" h="2441">
                  <a:moveTo>
                    <a:pt x="0" y="0"/>
                  </a:moveTo>
                  <a:lnTo>
                    <a:pt x="0" y="20"/>
                  </a:lnTo>
                  <a:lnTo>
                    <a:pt x="2628" y="2441"/>
                  </a:lnTo>
                  <a:lnTo>
                    <a:pt x="2650" y="2441"/>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p:nvPr/>
          </p:nvSpPr>
          <p:spPr bwMode="auto">
            <a:xfrm>
              <a:off x="-2" y="1690"/>
              <a:ext cx="2854" cy="2630"/>
            </a:xfrm>
            <a:custGeom>
              <a:avLst/>
              <a:gdLst>
                <a:gd name="T0" fmla="*/ 0 w 2854"/>
                <a:gd name="T1" fmla="*/ 0 h 2630"/>
                <a:gd name="T2" fmla="*/ 0 w 2854"/>
                <a:gd name="T3" fmla="*/ 20 h 2630"/>
                <a:gd name="T4" fmla="*/ 2832 w 2854"/>
                <a:gd name="T5" fmla="*/ 2630 h 2630"/>
                <a:gd name="T6" fmla="*/ 2854 w 2854"/>
                <a:gd name="T7" fmla="*/ 2630 h 2630"/>
                <a:gd name="T8" fmla="*/ 0 w 2854"/>
                <a:gd name="T9" fmla="*/ 0 h 2630"/>
              </a:gdLst>
              <a:ahLst/>
              <a:cxnLst>
                <a:cxn ang="0">
                  <a:pos x="T0" y="T1"/>
                </a:cxn>
                <a:cxn ang="0">
                  <a:pos x="T2" y="T3"/>
                </a:cxn>
                <a:cxn ang="0">
                  <a:pos x="T4" y="T5"/>
                </a:cxn>
                <a:cxn ang="0">
                  <a:pos x="T6" y="T7"/>
                </a:cxn>
                <a:cxn ang="0">
                  <a:pos x="T8" y="T9"/>
                </a:cxn>
              </a:cxnLst>
              <a:rect l="0" t="0" r="r" b="b"/>
              <a:pathLst>
                <a:path w="2854" h="2630">
                  <a:moveTo>
                    <a:pt x="0" y="0"/>
                  </a:moveTo>
                  <a:lnTo>
                    <a:pt x="0" y="20"/>
                  </a:lnTo>
                  <a:lnTo>
                    <a:pt x="2832" y="2630"/>
                  </a:lnTo>
                  <a:lnTo>
                    <a:pt x="2854" y="2630"/>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p:nvSpPr>
          <p:spPr bwMode="auto">
            <a:xfrm>
              <a:off x="4057" y="-2"/>
              <a:ext cx="3627" cy="3341"/>
            </a:xfrm>
            <a:custGeom>
              <a:avLst/>
              <a:gdLst>
                <a:gd name="T0" fmla="*/ 22 w 3627"/>
                <a:gd name="T1" fmla="*/ 0 h 3341"/>
                <a:gd name="T2" fmla="*/ 0 w 3627"/>
                <a:gd name="T3" fmla="*/ 0 h 3341"/>
                <a:gd name="T4" fmla="*/ 3627 w 3627"/>
                <a:gd name="T5" fmla="*/ 3341 h 3341"/>
                <a:gd name="T6" fmla="*/ 3627 w 3627"/>
                <a:gd name="T7" fmla="*/ 3321 h 3341"/>
                <a:gd name="T8" fmla="*/ 22 w 3627"/>
                <a:gd name="T9" fmla="*/ 0 h 3341"/>
              </a:gdLst>
              <a:ahLst/>
              <a:cxnLst>
                <a:cxn ang="0">
                  <a:pos x="T0" y="T1"/>
                </a:cxn>
                <a:cxn ang="0">
                  <a:pos x="T2" y="T3"/>
                </a:cxn>
                <a:cxn ang="0">
                  <a:pos x="T4" y="T5"/>
                </a:cxn>
                <a:cxn ang="0">
                  <a:pos x="T6" y="T7"/>
                </a:cxn>
                <a:cxn ang="0">
                  <a:pos x="T8" y="T9"/>
                </a:cxn>
              </a:cxnLst>
              <a:rect l="0" t="0" r="r" b="b"/>
              <a:pathLst>
                <a:path w="3627" h="3341">
                  <a:moveTo>
                    <a:pt x="22" y="0"/>
                  </a:moveTo>
                  <a:lnTo>
                    <a:pt x="0" y="0"/>
                  </a:lnTo>
                  <a:lnTo>
                    <a:pt x="3627" y="3341"/>
                  </a:lnTo>
                  <a:lnTo>
                    <a:pt x="3627" y="3321"/>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p:nvSpPr>
          <p:spPr bwMode="auto">
            <a:xfrm>
              <a:off x="4668" y="-2"/>
              <a:ext cx="3016" cy="2778"/>
            </a:xfrm>
            <a:custGeom>
              <a:avLst/>
              <a:gdLst>
                <a:gd name="T0" fmla="*/ 24 w 3016"/>
                <a:gd name="T1" fmla="*/ 0 h 2778"/>
                <a:gd name="T2" fmla="*/ 0 w 3016"/>
                <a:gd name="T3" fmla="*/ 0 h 2778"/>
                <a:gd name="T4" fmla="*/ 3016 w 3016"/>
                <a:gd name="T5" fmla="*/ 2778 h 2778"/>
                <a:gd name="T6" fmla="*/ 3016 w 3016"/>
                <a:gd name="T7" fmla="*/ 2756 h 2778"/>
                <a:gd name="T8" fmla="*/ 24 w 3016"/>
                <a:gd name="T9" fmla="*/ 0 h 2778"/>
              </a:gdLst>
              <a:ahLst/>
              <a:cxnLst>
                <a:cxn ang="0">
                  <a:pos x="T0" y="T1"/>
                </a:cxn>
                <a:cxn ang="0">
                  <a:pos x="T2" y="T3"/>
                </a:cxn>
                <a:cxn ang="0">
                  <a:pos x="T4" y="T5"/>
                </a:cxn>
                <a:cxn ang="0">
                  <a:pos x="T6" y="T7"/>
                </a:cxn>
                <a:cxn ang="0">
                  <a:pos x="T8" y="T9"/>
                </a:cxn>
              </a:cxnLst>
              <a:rect l="0" t="0" r="r" b="b"/>
              <a:pathLst>
                <a:path w="3016" h="2778">
                  <a:moveTo>
                    <a:pt x="24" y="0"/>
                  </a:moveTo>
                  <a:lnTo>
                    <a:pt x="0" y="0"/>
                  </a:lnTo>
                  <a:lnTo>
                    <a:pt x="3016" y="2778"/>
                  </a:lnTo>
                  <a:lnTo>
                    <a:pt x="3016" y="2756"/>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p:nvSpPr>
          <p:spPr bwMode="auto">
            <a:xfrm>
              <a:off x="2016" y="-2"/>
              <a:ext cx="4715" cy="4322"/>
            </a:xfrm>
            <a:custGeom>
              <a:avLst/>
              <a:gdLst>
                <a:gd name="T0" fmla="*/ 22 w 4715"/>
                <a:gd name="T1" fmla="*/ 0 h 4322"/>
                <a:gd name="T2" fmla="*/ 0 w 4715"/>
                <a:gd name="T3" fmla="*/ 0 h 4322"/>
                <a:gd name="T4" fmla="*/ 4691 w 4715"/>
                <a:gd name="T5" fmla="*/ 4322 h 4322"/>
                <a:gd name="T6" fmla="*/ 4715 w 4715"/>
                <a:gd name="T7" fmla="*/ 4322 h 4322"/>
                <a:gd name="T8" fmla="*/ 22 w 4715"/>
                <a:gd name="T9" fmla="*/ 0 h 4322"/>
              </a:gdLst>
              <a:ahLst/>
              <a:cxnLst>
                <a:cxn ang="0">
                  <a:pos x="T0" y="T1"/>
                </a:cxn>
                <a:cxn ang="0">
                  <a:pos x="T2" y="T3"/>
                </a:cxn>
                <a:cxn ang="0">
                  <a:pos x="T4" y="T5"/>
                </a:cxn>
                <a:cxn ang="0">
                  <a:pos x="T6" y="T7"/>
                </a:cxn>
                <a:cxn ang="0">
                  <a:pos x="T8" y="T9"/>
                </a:cxn>
              </a:cxnLst>
              <a:rect l="0" t="0" r="r" b="b"/>
              <a:pathLst>
                <a:path w="4715" h="4322">
                  <a:moveTo>
                    <a:pt x="22" y="0"/>
                  </a:moveTo>
                  <a:lnTo>
                    <a:pt x="0" y="0"/>
                  </a:lnTo>
                  <a:lnTo>
                    <a:pt x="4691" y="4322"/>
                  </a:lnTo>
                  <a:lnTo>
                    <a:pt x="4715" y="432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p:nvPr/>
          </p:nvSpPr>
          <p:spPr bwMode="auto">
            <a:xfrm>
              <a:off x="2832" y="-2"/>
              <a:ext cx="4716" cy="4322"/>
            </a:xfrm>
            <a:custGeom>
              <a:avLst/>
              <a:gdLst>
                <a:gd name="T0" fmla="*/ 22 w 4716"/>
                <a:gd name="T1" fmla="*/ 0 h 4322"/>
                <a:gd name="T2" fmla="*/ 0 w 4716"/>
                <a:gd name="T3" fmla="*/ 0 h 4322"/>
                <a:gd name="T4" fmla="*/ 4692 w 4716"/>
                <a:gd name="T5" fmla="*/ 4322 h 4322"/>
                <a:gd name="T6" fmla="*/ 4716 w 4716"/>
                <a:gd name="T7" fmla="*/ 4322 h 4322"/>
                <a:gd name="T8" fmla="*/ 22 w 4716"/>
                <a:gd name="T9" fmla="*/ 0 h 4322"/>
              </a:gdLst>
              <a:ahLst/>
              <a:cxnLst>
                <a:cxn ang="0">
                  <a:pos x="T0" y="T1"/>
                </a:cxn>
                <a:cxn ang="0">
                  <a:pos x="T2" y="T3"/>
                </a:cxn>
                <a:cxn ang="0">
                  <a:pos x="T4" y="T5"/>
                </a:cxn>
                <a:cxn ang="0">
                  <a:pos x="T6" y="T7"/>
                </a:cxn>
                <a:cxn ang="0">
                  <a:pos x="T8" y="T9"/>
                </a:cxn>
              </a:cxnLst>
              <a:rect l="0" t="0" r="r" b="b"/>
              <a:pathLst>
                <a:path w="4716" h="4322">
                  <a:moveTo>
                    <a:pt x="22" y="0"/>
                  </a:moveTo>
                  <a:lnTo>
                    <a:pt x="0" y="0"/>
                  </a:lnTo>
                  <a:lnTo>
                    <a:pt x="4692" y="4322"/>
                  </a:lnTo>
                  <a:lnTo>
                    <a:pt x="4716" y="432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p:nvPr/>
          </p:nvSpPr>
          <p:spPr bwMode="auto">
            <a:xfrm>
              <a:off x="586" y="-2"/>
              <a:ext cx="4716" cy="4322"/>
            </a:xfrm>
            <a:custGeom>
              <a:avLst/>
              <a:gdLst>
                <a:gd name="T0" fmla="*/ 25 w 4716"/>
                <a:gd name="T1" fmla="*/ 0 h 4322"/>
                <a:gd name="T2" fmla="*/ 0 w 4716"/>
                <a:gd name="T3" fmla="*/ 0 h 4322"/>
                <a:gd name="T4" fmla="*/ 4694 w 4716"/>
                <a:gd name="T5" fmla="*/ 4322 h 4322"/>
                <a:gd name="T6" fmla="*/ 4716 w 4716"/>
                <a:gd name="T7" fmla="*/ 4322 h 4322"/>
                <a:gd name="T8" fmla="*/ 25 w 4716"/>
                <a:gd name="T9" fmla="*/ 0 h 4322"/>
              </a:gdLst>
              <a:ahLst/>
              <a:cxnLst>
                <a:cxn ang="0">
                  <a:pos x="T0" y="T1"/>
                </a:cxn>
                <a:cxn ang="0">
                  <a:pos x="T2" y="T3"/>
                </a:cxn>
                <a:cxn ang="0">
                  <a:pos x="T4" y="T5"/>
                </a:cxn>
                <a:cxn ang="0">
                  <a:pos x="T6" y="T7"/>
                </a:cxn>
                <a:cxn ang="0">
                  <a:pos x="T8" y="T9"/>
                </a:cxn>
              </a:cxnLst>
              <a:rect l="0" t="0" r="r" b="b"/>
              <a:pathLst>
                <a:path w="4716" h="4322">
                  <a:moveTo>
                    <a:pt x="25" y="0"/>
                  </a:moveTo>
                  <a:lnTo>
                    <a:pt x="0" y="0"/>
                  </a:lnTo>
                  <a:lnTo>
                    <a:pt x="4694" y="4322"/>
                  </a:lnTo>
                  <a:lnTo>
                    <a:pt x="4716" y="4322"/>
                  </a:lnTo>
                  <a:lnTo>
                    <a:pt x="25"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p:nvPr/>
          </p:nvSpPr>
          <p:spPr bwMode="auto">
            <a:xfrm>
              <a:off x="2220" y="-2"/>
              <a:ext cx="4715" cy="4322"/>
            </a:xfrm>
            <a:custGeom>
              <a:avLst/>
              <a:gdLst>
                <a:gd name="T0" fmla="*/ 22 w 4715"/>
                <a:gd name="T1" fmla="*/ 0 h 4322"/>
                <a:gd name="T2" fmla="*/ 0 w 4715"/>
                <a:gd name="T3" fmla="*/ 0 h 4322"/>
                <a:gd name="T4" fmla="*/ 4691 w 4715"/>
                <a:gd name="T5" fmla="*/ 4322 h 4322"/>
                <a:gd name="T6" fmla="*/ 4715 w 4715"/>
                <a:gd name="T7" fmla="*/ 4322 h 4322"/>
                <a:gd name="T8" fmla="*/ 22 w 4715"/>
                <a:gd name="T9" fmla="*/ 0 h 4322"/>
              </a:gdLst>
              <a:ahLst/>
              <a:cxnLst>
                <a:cxn ang="0">
                  <a:pos x="T0" y="T1"/>
                </a:cxn>
                <a:cxn ang="0">
                  <a:pos x="T2" y="T3"/>
                </a:cxn>
                <a:cxn ang="0">
                  <a:pos x="T4" y="T5"/>
                </a:cxn>
                <a:cxn ang="0">
                  <a:pos x="T6" y="T7"/>
                </a:cxn>
                <a:cxn ang="0">
                  <a:pos x="T8" y="T9"/>
                </a:cxn>
              </a:cxnLst>
              <a:rect l="0" t="0" r="r" b="b"/>
              <a:pathLst>
                <a:path w="4715" h="4322">
                  <a:moveTo>
                    <a:pt x="22" y="0"/>
                  </a:moveTo>
                  <a:lnTo>
                    <a:pt x="0" y="0"/>
                  </a:lnTo>
                  <a:lnTo>
                    <a:pt x="4691" y="4322"/>
                  </a:lnTo>
                  <a:lnTo>
                    <a:pt x="4715" y="432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p:nvPr/>
          </p:nvSpPr>
          <p:spPr bwMode="auto">
            <a:xfrm>
              <a:off x="-2" y="937"/>
              <a:ext cx="3671" cy="3383"/>
            </a:xfrm>
            <a:custGeom>
              <a:avLst/>
              <a:gdLst>
                <a:gd name="T0" fmla="*/ 0 w 3671"/>
                <a:gd name="T1" fmla="*/ 0 h 3383"/>
                <a:gd name="T2" fmla="*/ 0 w 3671"/>
                <a:gd name="T3" fmla="*/ 22 h 3383"/>
                <a:gd name="T4" fmla="*/ 3649 w 3671"/>
                <a:gd name="T5" fmla="*/ 3383 h 3383"/>
                <a:gd name="T6" fmla="*/ 3671 w 3671"/>
                <a:gd name="T7" fmla="*/ 3383 h 3383"/>
                <a:gd name="T8" fmla="*/ 0 w 3671"/>
                <a:gd name="T9" fmla="*/ 0 h 3383"/>
              </a:gdLst>
              <a:ahLst/>
              <a:cxnLst>
                <a:cxn ang="0">
                  <a:pos x="T0" y="T1"/>
                </a:cxn>
                <a:cxn ang="0">
                  <a:pos x="T2" y="T3"/>
                </a:cxn>
                <a:cxn ang="0">
                  <a:pos x="T4" y="T5"/>
                </a:cxn>
                <a:cxn ang="0">
                  <a:pos x="T6" y="T7"/>
                </a:cxn>
                <a:cxn ang="0">
                  <a:pos x="T8" y="T9"/>
                </a:cxn>
              </a:cxnLst>
              <a:rect l="0" t="0" r="r" b="b"/>
              <a:pathLst>
                <a:path w="3671" h="3383">
                  <a:moveTo>
                    <a:pt x="0" y="0"/>
                  </a:moveTo>
                  <a:lnTo>
                    <a:pt x="0" y="22"/>
                  </a:lnTo>
                  <a:lnTo>
                    <a:pt x="3649" y="3383"/>
                  </a:lnTo>
                  <a:lnTo>
                    <a:pt x="3671" y="3383"/>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p:nvPr/>
          </p:nvSpPr>
          <p:spPr bwMode="auto">
            <a:xfrm>
              <a:off x="382" y="-2"/>
              <a:ext cx="4716" cy="4322"/>
            </a:xfrm>
            <a:custGeom>
              <a:avLst/>
              <a:gdLst>
                <a:gd name="T0" fmla="*/ 24 w 4716"/>
                <a:gd name="T1" fmla="*/ 0 h 4322"/>
                <a:gd name="T2" fmla="*/ 0 w 4716"/>
                <a:gd name="T3" fmla="*/ 0 h 4322"/>
                <a:gd name="T4" fmla="*/ 4694 w 4716"/>
                <a:gd name="T5" fmla="*/ 4322 h 4322"/>
                <a:gd name="T6" fmla="*/ 4716 w 4716"/>
                <a:gd name="T7" fmla="*/ 4322 h 4322"/>
                <a:gd name="T8" fmla="*/ 24 w 4716"/>
                <a:gd name="T9" fmla="*/ 0 h 4322"/>
              </a:gdLst>
              <a:ahLst/>
              <a:cxnLst>
                <a:cxn ang="0">
                  <a:pos x="T0" y="T1"/>
                </a:cxn>
                <a:cxn ang="0">
                  <a:pos x="T2" y="T3"/>
                </a:cxn>
                <a:cxn ang="0">
                  <a:pos x="T4" y="T5"/>
                </a:cxn>
                <a:cxn ang="0">
                  <a:pos x="T6" y="T7"/>
                </a:cxn>
                <a:cxn ang="0">
                  <a:pos x="T8" y="T9"/>
                </a:cxn>
              </a:cxnLst>
              <a:rect l="0" t="0" r="r" b="b"/>
              <a:pathLst>
                <a:path w="4716" h="4322">
                  <a:moveTo>
                    <a:pt x="24" y="0"/>
                  </a:moveTo>
                  <a:lnTo>
                    <a:pt x="0" y="0"/>
                  </a:lnTo>
                  <a:lnTo>
                    <a:pt x="4694" y="4322"/>
                  </a:lnTo>
                  <a:lnTo>
                    <a:pt x="4716" y="4322"/>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p:nvPr/>
          </p:nvSpPr>
          <p:spPr bwMode="auto">
            <a:xfrm>
              <a:off x="7322" y="-2"/>
              <a:ext cx="362" cy="332"/>
            </a:xfrm>
            <a:custGeom>
              <a:avLst/>
              <a:gdLst>
                <a:gd name="T0" fmla="*/ 22 w 362"/>
                <a:gd name="T1" fmla="*/ 0 h 332"/>
                <a:gd name="T2" fmla="*/ 0 w 362"/>
                <a:gd name="T3" fmla="*/ 0 h 332"/>
                <a:gd name="T4" fmla="*/ 362 w 362"/>
                <a:gd name="T5" fmla="*/ 332 h 332"/>
                <a:gd name="T6" fmla="*/ 362 w 362"/>
                <a:gd name="T7" fmla="*/ 312 h 332"/>
                <a:gd name="T8" fmla="*/ 22 w 362"/>
                <a:gd name="T9" fmla="*/ 0 h 332"/>
              </a:gdLst>
              <a:ahLst/>
              <a:cxnLst>
                <a:cxn ang="0">
                  <a:pos x="T0" y="T1"/>
                </a:cxn>
                <a:cxn ang="0">
                  <a:pos x="T2" y="T3"/>
                </a:cxn>
                <a:cxn ang="0">
                  <a:pos x="T4" y="T5"/>
                </a:cxn>
                <a:cxn ang="0">
                  <a:pos x="T6" y="T7"/>
                </a:cxn>
                <a:cxn ang="0">
                  <a:pos x="T8" y="T9"/>
                </a:cxn>
              </a:cxnLst>
              <a:rect l="0" t="0" r="r" b="b"/>
              <a:pathLst>
                <a:path w="362" h="332">
                  <a:moveTo>
                    <a:pt x="22" y="0"/>
                  </a:moveTo>
                  <a:lnTo>
                    <a:pt x="0" y="0"/>
                  </a:lnTo>
                  <a:lnTo>
                    <a:pt x="362" y="332"/>
                  </a:lnTo>
                  <a:lnTo>
                    <a:pt x="362" y="31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p:nvPr/>
          </p:nvSpPr>
          <p:spPr bwMode="auto">
            <a:xfrm>
              <a:off x="5484" y="-2"/>
              <a:ext cx="2200" cy="2025"/>
            </a:xfrm>
            <a:custGeom>
              <a:avLst/>
              <a:gdLst>
                <a:gd name="T0" fmla="*/ 24 w 2200"/>
                <a:gd name="T1" fmla="*/ 0 h 2025"/>
                <a:gd name="T2" fmla="*/ 0 w 2200"/>
                <a:gd name="T3" fmla="*/ 0 h 2025"/>
                <a:gd name="T4" fmla="*/ 2200 w 2200"/>
                <a:gd name="T5" fmla="*/ 2025 h 2025"/>
                <a:gd name="T6" fmla="*/ 2200 w 2200"/>
                <a:gd name="T7" fmla="*/ 2005 h 2025"/>
                <a:gd name="T8" fmla="*/ 24 w 2200"/>
                <a:gd name="T9" fmla="*/ 0 h 2025"/>
              </a:gdLst>
              <a:ahLst/>
              <a:cxnLst>
                <a:cxn ang="0">
                  <a:pos x="T0" y="T1"/>
                </a:cxn>
                <a:cxn ang="0">
                  <a:pos x="T2" y="T3"/>
                </a:cxn>
                <a:cxn ang="0">
                  <a:pos x="T4" y="T5"/>
                </a:cxn>
                <a:cxn ang="0">
                  <a:pos x="T6" y="T7"/>
                </a:cxn>
                <a:cxn ang="0">
                  <a:pos x="T8" y="T9"/>
                </a:cxn>
              </a:cxnLst>
              <a:rect l="0" t="0" r="r" b="b"/>
              <a:pathLst>
                <a:path w="2200" h="2025">
                  <a:moveTo>
                    <a:pt x="24" y="0"/>
                  </a:moveTo>
                  <a:lnTo>
                    <a:pt x="0" y="0"/>
                  </a:lnTo>
                  <a:lnTo>
                    <a:pt x="2200" y="2025"/>
                  </a:lnTo>
                  <a:lnTo>
                    <a:pt x="2200" y="2005"/>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p:nvPr/>
          </p:nvSpPr>
          <p:spPr bwMode="auto">
            <a:xfrm>
              <a:off x="5688" y="-2"/>
              <a:ext cx="1996" cy="1837"/>
            </a:xfrm>
            <a:custGeom>
              <a:avLst/>
              <a:gdLst>
                <a:gd name="T0" fmla="*/ 24 w 1996"/>
                <a:gd name="T1" fmla="*/ 0 h 1837"/>
                <a:gd name="T2" fmla="*/ 0 w 1996"/>
                <a:gd name="T3" fmla="*/ 0 h 1837"/>
                <a:gd name="T4" fmla="*/ 1996 w 1996"/>
                <a:gd name="T5" fmla="*/ 1837 h 1837"/>
                <a:gd name="T6" fmla="*/ 1996 w 1996"/>
                <a:gd name="T7" fmla="*/ 1817 h 1837"/>
                <a:gd name="T8" fmla="*/ 24 w 1996"/>
                <a:gd name="T9" fmla="*/ 0 h 1837"/>
              </a:gdLst>
              <a:ahLst/>
              <a:cxnLst>
                <a:cxn ang="0">
                  <a:pos x="T0" y="T1"/>
                </a:cxn>
                <a:cxn ang="0">
                  <a:pos x="T2" y="T3"/>
                </a:cxn>
                <a:cxn ang="0">
                  <a:pos x="T4" y="T5"/>
                </a:cxn>
                <a:cxn ang="0">
                  <a:pos x="T6" y="T7"/>
                </a:cxn>
                <a:cxn ang="0">
                  <a:pos x="T8" y="T9"/>
                </a:cxn>
              </a:cxnLst>
              <a:rect l="0" t="0" r="r" b="b"/>
              <a:pathLst>
                <a:path w="1996" h="1837">
                  <a:moveTo>
                    <a:pt x="24" y="0"/>
                  </a:moveTo>
                  <a:lnTo>
                    <a:pt x="0" y="0"/>
                  </a:lnTo>
                  <a:lnTo>
                    <a:pt x="1996" y="1837"/>
                  </a:lnTo>
                  <a:lnTo>
                    <a:pt x="1996" y="1817"/>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p:nvPr/>
          </p:nvSpPr>
          <p:spPr bwMode="auto">
            <a:xfrm>
              <a:off x="6709" y="-2"/>
              <a:ext cx="975" cy="897"/>
            </a:xfrm>
            <a:custGeom>
              <a:avLst/>
              <a:gdLst>
                <a:gd name="T0" fmla="*/ 22 w 975"/>
                <a:gd name="T1" fmla="*/ 0 h 897"/>
                <a:gd name="T2" fmla="*/ 0 w 975"/>
                <a:gd name="T3" fmla="*/ 0 h 897"/>
                <a:gd name="T4" fmla="*/ 975 w 975"/>
                <a:gd name="T5" fmla="*/ 897 h 897"/>
                <a:gd name="T6" fmla="*/ 975 w 975"/>
                <a:gd name="T7" fmla="*/ 877 h 897"/>
                <a:gd name="T8" fmla="*/ 22 w 975"/>
                <a:gd name="T9" fmla="*/ 0 h 897"/>
              </a:gdLst>
              <a:ahLst/>
              <a:cxnLst>
                <a:cxn ang="0">
                  <a:pos x="T0" y="T1"/>
                </a:cxn>
                <a:cxn ang="0">
                  <a:pos x="T2" y="T3"/>
                </a:cxn>
                <a:cxn ang="0">
                  <a:pos x="T4" y="T5"/>
                </a:cxn>
                <a:cxn ang="0">
                  <a:pos x="T6" y="T7"/>
                </a:cxn>
                <a:cxn ang="0">
                  <a:pos x="T8" y="T9"/>
                </a:cxn>
              </a:cxnLst>
              <a:rect l="0" t="0" r="r" b="b"/>
              <a:pathLst>
                <a:path w="975" h="897">
                  <a:moveTo>
                    <a:pt x="22" y="0"/>
                  </a:moveTo>
                  <a:lnTo>
                    <a:pt x="0" y="0"/>
                  </a:lnTo>
                  <a:lnTo>
                    <a:pt x="975" y="897"/>
                  </a:lnTo>
                  <a:lnTo>
                    <a:pt x="975" y="877"/>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3"/>
            <p:cNvSpPr/>
            <p:nvPr/>
          </p:nvSpPr>
          <p:spPr bwMode="auto">
            <a:xfrm>
              <a:off x="5076" y="-2"/>
              <a:ext cx="2608" cy="2401"/>
            </a:xfrm>
            <a:custGeom>
              <a:avLst/>
              <a:gdLst>
                <a:gd name="T0" fmla="*/ 24 w 2608"/>
                <a:gd name="T1" fmla="*/ 0 h 2401"/>
                <a:gd name="T2" fmla="*/ 0 w 2608"/>
                <a:gd name="T3" fmla="*/ 0 h 2401"/>
                <a:gd name="T4" fmla="*/ 2608 w 2608"/>
                <a:gd name="T5" fmla="*/ 2401 h 2401"/>
                <a:gd name="T6" fmla="*/ 2608 w 2608"/>
                <a:gd name="T7" fmla="*/ 2379 h 2401"/>
                <a:gd name="T8" fmla="*/ 24 w 2608"/>
                <a:gd name="T9" fmla="*/ 0 h 2401"/>
              </a:gdLst>
              <a:ahLst/>
              <a:cxnLst>
                <a:cxn ang="0">
                  <a:pos x="T0" y="T1"/>
                </a:cxn>
                <a:cxn ang="0">
                  <a:pos x="T2" y="T3"/>
                </a:cxn>
                <a:cxn ang="0">
                  <a:pos x="T4" y="T5"/>
                </a:cxn>
                <a:cxn ang="0">
                  <a:pos x="T6" y="T7"/>
                </a:cxn>
                <a:cxn ang="0">
                  <a:pos x="T8" y="T9"/>
                </a:cxn>
              </a:cxnLst>
              <a:rect l="0" t="0" r="r" b="b"/>
              <a:pathLst>
                <a:path w="2608" h="2401">
                  <a:moveTo>
                    <a:pt x="24" y="0"/>
                  </a:moveTo>
                  <a:lnTo>
                    <a:pt x="0" y="0"/>
                  </a:lnTo>
                  <a:lnTo>
                    <a:pt x="2608" y="2401"/>
                  </a:lnTo>
                  <a:lnTo>
                    <a:pt x="2608" y="237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4"/>
            <p:cNvSpPr/>
            <p:nvPr/>
          </p:nvSpPr>
          <p:spPr bwMode="auto">
            <a:xfrm>
              <a:off x="5893" y="-2"/>
              <a:ext cx="1791" cy="1648"/>
            </a:xfrm>
            <a:custGeom>
              <a:avLst/>
              <a:gdLst>
                <a:gd name="T0" fmla="*/ 24 w 1791"/>
                <a:gd name="T1" fmla="*/ 0 h 1648"/>
                <a:gd name="T2" fmla="*/ 0 w 1791"/>
                <a:gd name="T3" fmla="*/ 0 h 1648"/>
                <a:gd name="T4" fmla="*/ 1791 w 1791"/>
                <a:gd name="T5" fmla="*/ 1648 h 1648"/>
                <a:gd name="T6" fmla="*/ 1791 w 1791"/>
                <a:gd name="T7" fmla="*/ 1628 h 1648"/>
                <a:gd name="T8" fmla="*/ 24 w 1791"/>
                <a:gd name="T9" fmla="*/ 0 h 1648"/>
              </a:gdLst>
              <a:ahLst/>
              <a:cxnLst>
                <a:cxn ang="0">
                  <a:pos x="T0" y="T1"/>
                </a:cxn>
                <a:cxn ang="0">
                  <a:pos x="T2" y="T3"/>
                </a:cxn>
                <a:cxn ang="0">
                  <a:pos x="T4" y="T5"/>
                </a:cxn>
                <a:cxn ang="0">
                  <a:pos x="T6" y="T7"/>
                </a:cxn>
                <a:cxn ang="0">
                  <a:pos x="T8" y="T9"/>
                </a:cxn>
              </a:cxnLst>
              <a:rect l="0" t="0" r="r" b="b"/>
              <a:pathLst>
                <a:path w="1791" h="1648">
                  <a:moveTo>
                    <a:pt x="24" y="0"/>
                  </a:moveTo>
                  <a:lnTo>
                    <a:pt x="0" y="0"/>
                  </a:lnTo>
                  <a:lnTo>
                    <a:pt x="1791" y="1648"/>
                  </a:lnTo>
                  <a:lnTo>
                    <a:pt x="1791" y="1628"/>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5"/>
            <p:cNvSpPr/>
            <p:nvPr/>
          </p:nvSpPr>
          <p:spPr bwMode="auto">
            <a:xfrm>
              <a:off x="3445" y="-2"/>
              <a:ext cx="4239" cy="3905"/>
            </a:xfrm>
            <a:custGeom>
              <a:avLst/>
              <a:gdLst>
                <a:gd name="T0" fmla="*/ 22 w 4239"/>
                <a:gd name="T1" fmla="*/ 0 h 3905"/>
                <a:gd name="T2" fmla="*/ 0 w 4239"/>
                <a:gd name="T3" fmla="*/ 0 h 3905"/>
                <a:gd name="T4" fmla="*/ 4239 w 4239"/>
                <a:gd name="T5" fmla="*/ 3905 h 3905"/>
                <a:gd name="T6" fmla="*/ 4239 w 4239"/>
                <a:gd name="T7" fmla="*/ 3883 h 3905"/>
                <a:gd name="T8" fmla="*/ 22 w 4239"/>
                <a:gd name="T9" fmla="*/ 0 h 3905"/>
              </a:gdLst>
              <a:ahLst/>
              <a:cxnLst>
                <a:cxn ang="0">
                  <a:pos x="T0" y="T1"/>
                </a:cxn>
                <a:cxn ang="0">
                  <a:pos x="T2" y="T3"/>
                </a:cxn>
                <a:cxn ang="0">
                  <a:pos x="T4" y="T5"/>
                </a:cxn>
                <a:cxn ang="0">
                  <a:pos x="T6" y="T7"/>
                </a:cxn>
                <a:cxn ang="0">
                  <a:pos x="T8" y="T9"/>
                </a:cxn>
              </a:cxnLst>
              <a:rect l="0" t="0" r="r" b="b"/>
              <a:pathLst>
                <a:path w="4239" h="3905">
                  <a:moveTo>
                    <a:pt x="22" y="0"/>
                  </a:moveTo>
                  <a:lnTo>
                    <a:pt x="0" y="0"/>
                  </a:lnTo>
                  <a:lnTo>
                    <a:pt x="4239" y="3905"/>
                  </a:lnTo>
                  <a:lnTo>
                    <a:pt x="4239" y="3883"/>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6"/>
            <p:cNvSpPr/>
            <p:nvPr/>
          </p:nvSpPr>
          <p:spPr bwMode="auto">
            <a:xfrm>
              <a:off x="3853" y="-2"/>
              <a:ext cx="3831" cy="3529"/>
            </a:xfrm>
            <a:custGeom>
              <a:avLst/>
              <a:gdLst>
                <a:gd name="T0" fmla="*/ 22 w 3831"/>
                <a:gd name="T1" fmla="*/ 0 h 3529"/>
                <a:gd name="T2" fmla="*/ 0 w 3831"/>
                <a:gd name="T3" fmla="*/ 0 h 3529"/>
                <a:gd name="T4" fmla="*/ 3831 w 3831"/>
                <a:gd name="T5" fmla="*/ 3529 h 3529"/>
                <a:gd name="T6" fmla="*/ 3831 w 3831"/>
                <a:gd name="T7" fmla="*/ 3509 h 3529"/>
                <a:gd name="T8" fmla="*/ 22 w 3831"/>
                <a:gd name="T9" fmla="*/ 0 h 3529"/>
              </a:gdLst>
              <a:ahLst/>
              <a:cxnLst>
                <a:cxn ang="0">
                  <a:pos x="T0" y="T1"/>
                </a:cxn>
                <a:cxn ang="0">
                  <a:pos x="T2" y="T3"/>
                </a:cxn>
                <a:cxn ang="0">
                  <a:pos x="T4" y="T5"/>
                </a:cxn>
                <a:cxn ang="0">
                  <a:pos x="T6" y="T7"/>
                </a:cxn>
                <a:cxn ang="0">
                  <a:pos x="T8" y="T9"/>
                </a:cxn>
              </a:cxnLst>
              <a:rect l="0" t="0" r="r" b="b"/>
              <a:pathLst>
                <a:path w="3831" h="3529">
                  <a:moveTo>
                    <a:pt x="22" y="0"/>
                  </a:moveTo>
                  <a:lnTo>
                    <a:pt x="0" y="0"/>
                  </a:lnTo>
                  <a:lnTo>
                    <a:pt x="3831" y="3529"/>
                  </a:lnTo>
                  <a:lnTo>
                    <a:pt x="3831" y="350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7"/>
            <p:cNvSpPr/>
            <p:nvPr/>
          </p:nvSpPr>
          <p:spPr bwMode="auto">
            <a:xfrm>
              <a:off x="-2" y="2818"/>
              <a:ext cx="1631" cy="1502"/>
            </a:xfrm>
            <a:custGeom>
              <a:avLst/>
              <a:gdLst>
                <a:gd name="T0" fmla="*/ 0 w 1631"/>
                <a:gd name="T1" fmla="*/ 0 h 1502"/>
                <a:gd name="T2" fmla="*/ 0 w 1631"/>
                <a:gd name="T3" fmla="*/ 22 h 1502"/>
                <a:gd name="T4" fmla="*/ 1607 w 1631"/>
                <a:gd name="T5" fmla="*/ 1502 h 1502"/>
                <a:gd name="T6" fmla="*/ 1631 w 1631"/>
                <a:gd name="T7" fmla="*/ 1502 h 1502"/>
                <a:gd name="T8" fmla="*/ 0 w 1631"/>
                <a:gd name="T9" fmla="*/ 0 h 1502"/>
              </a:gdLst>
              <a:ahLst/>
              <a:cxnLst>
                <a:cxn ang="0">
                  <a:pos x="T0" y="T1"/>
                </a:cxn>
                <a:cxn ang="0">
                  <a:pos x="T2" y="T3"/>
                </a:cxn>
                <a:cxn ang="0">
                  <a:pos x="T4" y="T5"/>
                </a:cxn>
                <a:cxn ang="0">
                  <a:pos x="T6" y="T7"/>
                </a:cxn>
                <a:cxn ang="0">
                  <a:pos x="T8" y="T9"/>
                </a:cxn>
              </a:cxnLst>
              <a:rect l="0" t="0" r="r" b="b"/>
              <a:pathLst>
                <a:path w="1631" h="1502">
                  <a:moveTo>
                    <a:pt x="0" y="0"/>
                  </a:moveTo>
                  <a:lnTo>
                    <a:pt x="0" y="22"/>
                  </a:lnTo>
                  <a:lnTo>
                    <a:pt x="1607" y="1502"/>
                  </a:lnTo>
                  <a:lnTo>
                    <a:pt x="1631" y="1502"/>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8"/>
            <p:cNvSpPr/>
            <p:nvPr/>
          </p:nvSpPr>
          <p:spPr bwMode="auto">
            <a:xfrm>
              <a:off x="-2" y="4134"/>
              <a:ext cx="202" cy="186"/>
            </a:xfrm>
            <a:custGeom>
              <a:avLst/>
              <a:gdLst>
                <a:gd name="T0" fmla="*/ 178 w 202"/>
                <a:gd name="T1" fmla="*/ 186 h 186"/>
                <a:gd name="T2" fmla="*/ 202 w 202"/>
                <a:gd name="T3" fmla="*/ 186 h 186"/>
                <a:gd name="T4" fmla="*/ 0 w 202"/>
                <a:gd name="T5" fmla="*/ 0 h 186"/>
                <a:gd name="T6" fmla="*/ 0 w 202"/>
                <a:gd name="T7" fmla="*/ 22 h 186"/>
                <a:gd name="T8" fmla="*/ 178 w 202"/>
                <a:gd name="T9" fmla="*/ 186 h 186"/>
              </a:gdLst>
              <a:ahLst/>
              <a:cxnLst>
                <a:cxn ang="0">
                  <a:pos x="T0" y="T1"/>
                </a:cxn>
                <a:cxn ang="0">
                  <a:pos x="T2" y="T3"/>
                </a:cxn>
                <a:cxn ang="0">
                  <a:pos x="T4" y="T5"/>
                </a:cxn>
                <a:cxn ang="0">
                  <a:pos x="T6" y="T7"/>
                </a:cxn>
                <a:cxn ang="0">
                  <a:pos x="T8" y="T9"/>
                </a:cxn>
              </a:cxnLst>
              <a:rect l="0" t="0" r="r" b="b"/>
              <a:pathLst>
                <a:path w="202" h="186">
                  <a:moveTo>
                    <a:pt x="178" y="186"/>
                  </a:moveTo>
                  <a:lnTo>
                    <a:pt x="202" y="186"/>
                  </a:lnTo>
                  <a:lnTo>
                    <a:pt x="0" y="0"/>
                  </a:lnTo>
                  <a:lnTo>
                    <a:pt x="0" y="22"/>
                  </a:lnTo>
                  <a:lnTo>
                    <a:pt x="178" y="186"/>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9"/>
            <p:cNvSpPr/>
            <p:nvPr/>
          </p:nvSpPr>
          <p:spPr bwMode="auto">
            <a:xfrm>
              <a:off x="-2" y="3571"/>
              <a:ext cx="815" cy="749"/>
            </a:xfrm>
            <a:custGeom>
              <a:avLst/>
              <a:gdLst>
                <a:gd name="T0" fmla="*/ 0 w 815"/>
                <a:gd name="T1" fmla="*/ 0 h 749"/>
                <a:gd name="T2" fmla="*/ 0 w 815"/>
                <a:gd name="T3" fmla="*/ 20 h 749"/>
                <a:gd name="T4" fmla="*/ 791 w 815"/>
                <a:gd name="T5" fmla="*/ 749 h 749"/>
                <a:gd name="T6" fmla="*/ 815 w 815"/>
                <a:gd name="T7" fmla="*/ 749 h 749"/>
                <a:gd name="T8" fmla="*/ 0 w 815"/>
                <a:gd name="T9" fmla="*/ 0 h 749"/>
              </a:gdLst>
              <a:ahLst/>
              <a:cxnLst>
                <a:cxn ang="0">
                  <a:pos x="T0" y="T1"/>
                </a:cxn>
                <a:cxn ang="0">
                  <a:pos x="T2" y="T3"/>
                </a:cxn>
                <a:cxn ang="0">
                  <a:pos x="T4" y="T5"/>
                </a:cxn>
                <a:cxn ang="0">
                  <a:pos x="T6" y="T7"/>
                </a:cxn>
                <a:cxn ang="0">
                  <a:pos x="T8" y="T9"/>
                </a:cxn>
              </a:cxnLst>
              <a:rect l="0" t="0" r="r" b="b"/>
              <a:pathLst>
                <a:path w="815" h="749">
                  <a:moveTo>
                    <a:pt x="0" y="0"/>
                  </a:moveTo>
                  <a:lnTo>
                    <a:pt x="0" y="20"/>
                  </a:lnTo>
                  <a:lnTo>
                    <a:pt x="791" y="749"/>
                  </a:lnTo>
                  <a:lnTo>
                    <a:pt x="815" y="749"/>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0"/>
            <p:cNvSpPr/>
            <p:nvPr/>
          </p:nvSpPr>
          <p:spPr bwMode="auto">
            <a:xfrm>
              <a:off x="-2" y="3194"/>
              <a:ext cx="1223" cy="1126"/>
            </a:xfrm>
            <a:custGeom>
              <a:avLst/>
              <a:gdLst>
                <a:gd name="T0" fmla="*/ 0 w 1223"/>
                <a:gd name="T1" fmla="*/ 0 h 1126"/>
                <a:gd name="T2" fmla="*/ 0 w 1223"/>
                <a:gd name="T3" fmla="*/ 20 h 1126"/>
                <a:gd name="T4" fmla="*/ 1199 w 1223"/>
                <a:gd name="T5" fmla="*/ 1126 h 1126"/>
                <a:gd name="T6" fmla="*/ 1223 w 1223"/>
                <a:gd name="T7" fmla="*/ 1126 h 1126"/>
                <a:gd name="T8" fmla="*/ 0 w 1223"/>
                <a:gd name="T9" fmla="*/ 0 h 1126"/>
              </a:gdLst>
              <a:ahLst/>
              <a:cxnLst>
                <a:cxn ang="0">
                  <a:pos x="T0" y="T1"/>
                </a:cxn>
                <a:cxn ang="0">
                  <a:pos x="T2" y="T3"/>
                </a:cxn>
                <a:cxn ang="0">
                  <a:pos x="T4" y="T5"/>
                </a:cxn>
                <a:cxn ang="0">
                  <a:pos x="T6" y="T7"/>
                </a:cxn>
                <a:cxn ang="0">
                  <a:pos x="T8" y="T9"/>
                </a:cxn>
              </a:cxnLst>
              <a:rect l="0" t="0" r="r" b="b"/>
              <a:pathLst>
                <a:path w="1223" h="1126">
                  <a:moveTo>
                    <a:pt x="0" y="0"/>
                  </a:moveTo>
                  <a:lnTo>
                    <a:pt x="0" y="20"/>
                  </a:lnTo>
                  <a:lnTo>
                    <a:pt x="1199" y="1126"/>
                  </a:lnTo>
                  <a:lnTo>
                    <a:pt x="1223" y="1126"/>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1"/>
            <p:cNvSpPr/>
            <p:nvPr/>
          </p:nvSpPr>
          <p:spPr bwMode="auto">
            <a:xfrm>
              <a:off x="-2" y="3946"/>
              <a:ext cx="406" cy="374"/>
            </a:xfrm>
            <a:custGeom>
              <a:avLst/>
              <a:gdLst>
                <a:gd name="T0" fmla="*/ 0 w 406"/>
                <a:gd name="T1" fmla="*/ 0 h 374"/>
                <a:gd name="T2" fmla="*/ 0 w 406"/>
                <a:gd name="T3" fmla="*/ 22 h 374"/>
                <a:gd name="T4" fmla="*/ 382 w 406"/>
                <a:gd name="T5" fmla="*/ 374 h 374"/>
                <a:gd name="T6" fmla="*/ 406 w 406"/>
                <a:gd name="T7" fmla="*/ 374 h 374"/>
                <a:gd name="T8" fmla="*/ 0 w 406"/>
                <a:gd name="T9" fmla="*/ 0 h 374"/>
              </a:gdLst>
              <a:ahLst/>
              <a:cxnLst>
                <a:cxn ang="0">
                  <a:pos x="T0" y="T1"/>
                </a:cxn>
                <a:cxn ang="0">
                  <a:pos x="T2" y="T3"/>
                </a:cxn>
                <a:cxn ang="0">
                  <a:pos x="T4" y="T5"/>
                </a:cxn>
                <a:cxn ang="0">
                  <a:pos x="T6" y="T7"/>
                </a:cxn>
                <a:cxn ang="0">
                  <a:pos x="T8" y="T9"/>
                </a:cxn>
              </a:cxnLst>
              <a:rect l="0" t="0" r="r" b="b"/>
              <a:pathLst>
                <a:path w="406" h="374">
                  <a:moveTo>
                    <a:pt x="0" y="0"/>
                  </a:moveTo>
                  <a:lnTo>
                    <a:pt x="0" y="22"/>
                  </a:lnTo>
                  <a:lnTo>
                    <a:pt x="382" y="374"/>
                  </a:lnTo>
                  <a:lnTo>
                    <a:pt x="406" y="374"/>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2"/>
            <p:cNvSpPr/>
            <p:nvPr/>
          </p:nvSpPr>
          <p:spPr bwMode="auto">
            <a:xfrm>
              <a:off x="-2" y="2067"/>
              <a:ext cx="2446" cy="2253"/>
            </a:xfrm>
            <a:custGeom>
              <a:avLst/>
              <a:gdLst>
                <a:gd name="T0" fmla="*/ 0 w 2446"/>
                <a:gd name="T1" fmla="*/ 0 h 2253"/>
                <a:gd name="T2" fmla="*/ 0 w 2446"/>
                <a:gd name="T3" fmla="*/ 20 h 2253"/>
                <a:gd name="T4" fmla="*/ 2424 w 2446"/>
                <a:gd name="T5" fmla="*/ 2253 h 2253"/>
                <a:gd name="T6" fmla="*/ 2446 w 2446"/>
                <a:gd name="T7" fmla="*/ 2253 h 2253"/>
                <a:gd name="T8" fmla="*/ 0 w 2446"/>
                <a:gd name="T9" fmla="*/ 0 h 2253"/>
              </a:gdLst>
              <a:ahLst/>
              <a:cxnLst>
                <a:cxn ang="0">
                  <a:pos x="T0" y="T1"/>
                </a:cxn>
                <a:cxn ang="0">
                  <a:pos x="T2" y="T3"/>
                </a:cxn>
                <a:cxn ang="0">
                  <a:pos x="T4" y="T5"/>
                </a:cxn>
                <a:cxn ang="0">
                  <a:pos x="T6" y="T7"/>
                </a:cxn>
                <a:cxn ang="0">
                  <a:pos x="T8" y="T9"/>
                </a:cxn>
              </a:cxnLst>
              <a:rect l="0" t="0" r="r" b="b"/>
              <a:pathLst>
                <a:path w="2446" h="2253">
                  <a:moveTo>
                    <a:pt x="0" y="0"/>
                  </a:moveTo>
                  <a:lnTo>
                    <a:pt x="0" y="20"/>
                  </a:lnTo>
                  <a:lnTo>
                    <a:pt x="2424" y="2253"/>
                  </a:lnTo>
                  <a:lnTo>
                    <a:pt x="2446" y="2253"/>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3"/>
            <p:cNvSpPr/>
            <p:nvPr/>
          </p:nvSpPr>
          <p:spPr bwMode="auto">
            <a:xfrm>
              <a:off x="-2" y="3757"/>
              <a:ext cx="611" cy="563"/>
            </a:xfrm>
            <a:custGeom>
              <a:avLst/>
              <a:gdLst>
                <a:gd name="T0" fmla="*/ 0 w 611"/>
                <a:gd name="T1" fmla="*/ 0 h 563"/>
                <a:gd name="T2" fmla="*/ 0 w 611"/>
                <a:gd name="T3" fmla="*/ 22 h 563"/>
                <a:gd name="T4" fmla="*/ 586 w 611"/>
                <a:gd name="T5" fmla="*/ 563 h 563"/>
                <a:gd name="T6" fmla="*/ 611 w 611"/>
                <a:gd name="T7" fmla="*/ 563 h 563"/>
                <a:gd name="T8" fmla="*/ 0 w 611"/>
                <a:gd name="T9" fmla="*/ 0 h 563"/>
              </a:gdLst>
              <a:ahLst/>
              <a:cxnLst>
                <a:cxn ang="0">
                  <a:pos x="T0" y="T1"/>
                </a:cxn>
                <a:cxn ang="0">
                  <a:pos x="T2" y="T3"/>
                </a:cxn>
                <a:cxn ang="0">
                  <a:pos x="T4" y="T5"/>
                </a:cxn>
                <a:cxn ang="0">
                  <a:pos x="T6" y="T7"/>
                </a:cxn>
                <a:cxn ang="0">
                  <a:pos x="T8" y="T9"/>
                </a:cxn>
              </a:cxnLst>
              <a:rect l="0" t="0" r="r" b="b"/>
              <a:pathLst>
                <a:path w="611" h="563">
                  <a:moveTo>
                    <a:pt x="0" y="0"/>
                  </a:moveTo>
                  <a:lnTo>
                    <a:pt x="0" y="22"/>
                  </a:lnTo>
                  <a:lnTo>
                    <a:pt x="586" y="563"/>
                  </a:lnTo>
                  <a:lnTo>
                    <a:pt x="611" y="563"/>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4"/>
            <p:cNvSpPr/>
            <p:nvPr/>
          </p:nvSpPr>
          <p:spPr bwMode="auto">
            <a:xfrm>
              <a:off x="-2" y="3383"/>
              <a:ext cx="1019" cy="937"/>
            </a:xfrm>
            <a:custGeom>
              <a:avLst/>
              <a:gdLst>
                <a:gd name="T0" fmla="*/ 0 w 1019"/>
                <a:gd name="T1" fmla="*/ 0 h 937"/>
                <a:gd name="T2" fmla="*/ 0 w 1019"/>
                <a:gd name="T3" fmla="*/ 20 h 937"/>
                <a:gd name="T4" fmla="*/ 995 w 1019"/>
                <a:gd name="T5" fmla="*/ 937 h 937"/>
                <a:gd name="T6" fmla="*/ 1019 w 1019"/>
                <a:gd name="T7" fmla="*/ 937 h 937"/>
                <a:gd name="T8" fmla="*/ 0 w 1019"/>
                <a:gd name="T9" fmla="*/ 0 h 937"/>
              </a:gdLst>
              <a:ahLst/>
              <a:cxnLst>
                <a:cxn ang="0">
                  <a:pos x="T0" y="T1"/>
                </a:cxn>
                <a:cxn ang="0">
                  <a:pos x="T2" y="T3"/>
                </a:cxn>
                <a:cxn ang="0">
                  <a:pos x="T4" y="T5"/>
                </a:cxn>
                <a:cxn ang="0">
                  <a:pos x="T6" y="T7"/>
                </a:cxn>
                <a:cxn ang="0">
                  <a:pos x="T8" y="T9"/>
                </a:cxn>
              </a:cxnLst>
              <a:rect l="0" t="0" r="r" b="b"/>
              <a:pathLst>
                <a:path w="1019" h="937">
                  <a:moveTo>
                    <a:pt x="0" y="0"/>
                  </a:moveTo>
                  <a:lnTo>
                    <a:pt x="0" y="20"/>
                  </a:lnTo>
                  <a:lnTo>
                    <a:pt x="995" y="937"/>
                  </a:lnTo>
                  <a:lnTo>
                    <a:pt x="1019" y="937"/>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0" name="Rectangle 5"/>
          <p:cNvSpPr>
            <a:spLocks noChangeArrowheads="1"/>
          </p:cNvSpPr>
          <p:nvPr userDrawn="1"/>
        </p:nvSpPr>
        <p:spPr bwMode="auto">
          <a:xfrm>
            <a:off x="0" y="1230313"/>
            <a:ext cx="12188825" cy="4403725"/>
          </a:xfrm>
          <a:prstGeom prst="rect">
            <a:avLst/>
          </a:prstGeom>
          <a:solidFill>
            <a:srgbClr val="1F2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1948F1-D5C3-4CDE-9323-4FFA7423F811}" type="datetimeFigureOut">
              <a:rPr lang="zh-CN" altLang="en-US" smtClean="0"/>
              <a:t>2019/3/22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F1931F-014B-431B-B64B-61A8EF77B875}" type="slidenum">
              <a:rPr lang="zh-CN" altLang="en-US" smtClean="0"/>
              <a:t>‹#›</a:t>
            </a:fld>
            <a:endParaRPr lang="zh-CN" altLang="en-US"/>
          </a:p>
        </p:txBody>
      </p:sp>
      <p:sp>
        <p:nvSpPr>
          <p:cNvPr id="7" name="Rectangle 5"/>
          <p:cNvSpPr>
            <a:spLocks noChangeArrowheads="1"/>
          </p:cNvSpPr>
          <p:nvPr userDrawn="1"/>
        </p:nvSpPr>
        <p:spPr bwMode="auto">
          <a:xfrm>
            <a:off x="1" y="0"/>
            <a:ext cx="12192000" cy="6858000"/>
          </a:xfrm>
          <a:prstGeom prst="rect">
            <a:avLst/>
          </a:prstGeom>
          <a:solidFill>
            <a:srgbClr val="1F2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8" name="Group 12"/>
          <p:cNvGrpSpPr>
            <a:grpSpLocks noChangeAspect="1"/>
          </p:cNvGrpSpPr>
          <p:nvPr userDrawn="1"/>
        </p:nvGrpSpPr>
        <p:grpSpPr bwMode="auto">
          <a:xfrm>
            <a:off x="0" y="1587"/>
            <a:ext cx="12192000" cy="6856413"/>
            <a:chOff x="-1045" y="-609"/>
            <a:chExt cx="7678" cy="4319"/>
          </a:xfrm>
        </p:grpSpPr>
        <p:sp>
          <p:nvSpPr>
            <p:cNvPr id="9" name="Freeform 13"/>
            <p:cNvSpPr/>
            <p:nvPr/>
          </p:nvSpPr>
          <p:spPr bwMode="auto">
            <a:xfrm>
              <a:off x="-1045" y="2399"/>
              <a:ext cx="1425" cy="1311"/>
            </a:xfrm>
            <a:custGeom>
              <a:avLst/>
              <a:gdLst>
                <a:gd name="T0" fmla="*/ 0 w 1425"/>
                <a:gd name="T1" fmla="*/ 0 h 1311"/>
                <a:gd name="T2" fmla="*/ 0 w 1425"/>
                <a:gd name="T3" fmla="*/ 20 h 1311"/>
                <a:gd name="T4" fmla="*/ 1403 w 1425"/>
                <a:gd name="T5" fmla="*/ 1311 h 1311"/>
                <a:gd name="T6" fmla="*/ 1425 w 1425"/>
                <a:gd name="T7" fmla="*/ 1311 h 1311"/>
                <a:gd name="T8" fmla="*/ 0 w 1425"/>
                <a:gd name="T9" fmla="*/ 0 h 1311"/>
              </a:gdLst>
              <a:ahLst/>
              <a:cxnLst>
                <a:cxn ang="0">
                  <a:pos x="T0" y="T1"/>
                </a:cxn>
                <a:cxn ang="0">
                  <a:pos x="T2" y="T3"/>
                </a:cxn>
                <a:cxn ang="0">
                  <a:pos x="T4" y="T5"/>
                </a:cxn>
                <a:cxn ang="0">
                  <a:pos x="T6" y="T7"/>
                </a:cxn>
                <a:cxn ang="0">
                  <a:pos x="T8" y="T9"/>
                </a:cxn>
              </a:cxnLst>
              <a:rect l="0" t="0" r="r" b="b"/>
              <a:pathLst>
                <a:path w="1425" h="1311">
                  <a:moveTo>
                    <a:pt x="0" y="0"/>
                  </a:moveTo>
                  <a:lnTo>
                    <a:pt x="0" y="20"/>
                  </a:lnTo>
                  <a:lnTo>
                    <a:pt x="1403" y="1311"/>
                  </a:lnTo>
                  <a:lnTo>
                    <a:pt x="1425" y="1311"/>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4"/>
            <p:cNvSpPr/>
            <p:nvPr/>
          </p:nvSpPr>
          <p:spPr bwMode="auto">
            <a:xfrm>
              <a:off x="-1045" y="2022"/>
              <a:ext cx="1833" cy="1688"/>
            </a:xfrm>
            <a:custGeom>
              <a:avLst/>
              <a:gdLst>
                <a:gd name="T0" fmla="*/ 0 w 1833"/>
                <a:gd name="T1" fmla="*/ 0 h 1688"/>
                <a:gd name="T2" fmla="*/ 0 w 1833"/>
                <a:gd name="T3" fmla="*/ 20 h 1688"/>
                <a:gd name="T4" fmla="*/ 1809 w 1833"/>
                <a:gd name="T5" fmla="*/ 1688 h 1688"/>
                <a:gd name="T6" fmla="*/ 1833 w 1833"/>
                <a:gd name="T7" fmla="*/ 1688 h 1688"/>
                <a:gd name="T8" fmla="*/ 0 w 1833"/>
                <a:gd name="T9" fmla="*/ 0 h 1688"/>
              </a:gdLst>
              <a:ahLst/>
              <a:cxnLst>
                <a:cxn ang="0">
                  <a:pos x="T0" y="T1"/>
                </a:cxn>
                <a:cxn ang="0">
                  <a:pos x="T2" y="T3"/>
                </a:cxn>
                <a:cxn ang="0">
                  <a:pos x="T4" y="T5"/>
                </a:cxn>
                <a:cxn ang="0">
                  <a:pos x="T6" y="T7"/>
                </a:cxn>
                <a:cxn ang="0">
                  <a:pos x="T8" y="T9"/>
                </a:cxn>
              </a:cxnLst>
              <a:rect l="0" t="0" r="r" b="b"/>
              <a:pathLst>
                <a:path w="1833" h="1688">
                  <a:moveTo>
                    <a:pt x="0" y="0"/>
                  </a:moveTo>
                  <a:lnTo>
                    <a:pt x="0" y="20"/>
                  </a:lnTo>
                  <a:lnTo>
                    <a:pt x="1809" y="1688"/>
                  </a:lnTo>
                  <a:lnTo>
                    <a:pt x="1833" y="1688"/>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5"/>
            <p:cNvSpPr/>
            <p:nvPr/>
          </p:nvSpPr>
          <p:spPr bwMode="auto">
            <a:xfrm>
              <a:off x="-865" y="-609"/>
              <a:ext cx="4711" cy="4319"/>
            </a:xfrm>
            <a:custGeom>
              <a:avLst/>
              <a:gdLst>
                <a:gd name="T0" fmla="*/ 22 w 4711"/>
                <a:gd name="T1" fmla="*/ 0 h 4319"/>
                <a:gd name="T2" fmla="*/ 0 w 4711"/>
                <a:gd name="T3" fmla="*/ 0 h 4319"/>
                <a:gd name="T4" fmla="*/ 4689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9"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6"/>
            <p:cNvSpPr/>
            <p:nvPr/>
          </p:nvSpPr>
          <p:spPr bwMode="auto">
            <a:xfrm>
              <a:off x="562" y="-609"/>
              <a:ext cx="4710" cy="4319"/>
            </a:xfrm>
            <a:custGeom>
              <a:avLst/>
              <a:gdLst>
                <a:gd name="T0" fmla="*/ 24 w 4710"/>
                <a:gd name="T1" fmla="*/ 0 h 4319"/>
                <a:gd name="T2" fmla="*/ 0 w 4710"/>
                <a:gd name="T3" fmla="*/ 0 h 4319"/>
                <a:gd name="T4" fmla="*/ 4688 w 4710"/>
                <a:gd name="T5" fmla="*/ 4319 h 4319"/>
                <a:gd name="T6" fmla="*/ 4710 w 4710"/>
                <a:gd name="T7" fmla="*/ 4319 h 4319"/>
                <a:gd name="T8" fmla="*/ 24 w 4710"/>
                <a:gd name="T9" fmla="*/ 0 h 4319"/>
              </a:gdLst>
              <a:ahLst/>
              <a:cxnLst>
                <a:cxn ang="0">
                  <a:pos x="T0" y="T1"/>
                </a:cxn>
                <a:cxn ang="0">
                  <a:pos x="T2" y="T3"/>
                </a:cxn>
                <a:cxn ang="0">
                  <a:pos x="T4" y="T5"/>
                </a:cxn>
                <a:cxn ang="0">
                  <a:pos x="T6" y="T7"/>
                </a:cxn>
                <a:cxn ang="0">
                  <a:pos x="T8" y="T9"/>
                </a:cxn>
              </a:cxnLst>
              <a:rect l="0" t="0" r="r" b="b"/>
              <a:pathLst>
                <a:path w="4710" h="4319">
                  <a:moveTo>
                    <a:pt x="24" y="0"/>
                  </a:moveTo>
                  <a:lnTo>
                    <a:pt x="0" y="0"/>
                  </a:lnTo>
                  <a:lnTo>
                    <a:pt x="4688" y="4319"/>
                  </a:lnTo>
                  <a:lnTo>
                    <a:pt x="4710" y="431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7"/>
            <p:cNvSpPr/>
            <p:nvPr/>
          </p:nvSpPr>
          <p:spPr bwMode="auto">
            <a:xfrm>
              <a:off x="-1045" y="707"/>
              <a:ext cx="3260" cy="3003"/>
            </a:xfrm>
            <a:custGeom>
              <a:avLst/>
              <a:gdLst>
                <a:gd name="T0" fmla="*/ 0 w 3260"/>
                <a:gd name="T1" fmla="*/ 0 h 3003"/>
                <a:gd name="T2" fmla="*/ 0 w 3260"/>
                <a:gd name="T3" fmla="*/ 22 h 3003"/>
                <a:gd name="T4" fmla="*/ 3236 w 3260"/>
                <a:gd name="T5" fmla="*/ 3003 h 3003"/>
                <a:gd name="T6" fmla="*/ 3260 w 3260"/>
                <a:gd name="T7" fmla="*/ 3003 h 3003"/>
                <a:gd name="T8" fmla="*/ 0 w 3260"/>
                <a:gd name="T9" fmla="*/ 0 h 3003"/>
              </a:gdLst>
              <a:ahLst/>
              <a:cxnLst>
                <a:cxn ang="0">
                  <a:pos x="T0" y="T1"/>
                </a:cxn>
                <a:cxn ang="0">
                  <a:pos x="T2" y="T3"/>
                </a:cxn>
                <a:cxn ang="0">
                  <a:pos x="T4" y="T5"/>
                </a:cxn>
                <a:cxn ang="0">
                  <a:pos x="T6" y="T7"/>
                </a:cxn>
                <a:cxn ang="0">
                  <a:pos x="T8" y="T9"/>
                </a:cxn>
              </a:cxnLst>
              <a:rect l="0" t="0" r="r" b="b"/>
              <a:pathLst>
                <a:path w="3260" h="3003">
                  <a:moveTo>
                    <a:pt x="0" y="0"/>
                  </a:moveTo>
                  <a:lnTo>
                    <a:pt x="0" y="22"/>
                  </a:lnTo>
                  <a:lnTo>
                    <a:pt x="3236" y="3003"/>
                  </a:lnTo>
                  <a:lnTo>
                    <a:pt x="3260" y="3003"/>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8"/>
            <p:cNvSpPr/>
            <p:nvPr/>
          </p:nvSpPr>
          <p:spPr bwMode="auto">
            <a:xfrm>
              <a:off x="-1045" y="-607"/>
              <a:ext cx="4686" cy="4317"/>
            </a:xfrm>
            <a:custGeom>
              <a:avLst/>
              <a:gdLst>
                <a:gd name="T0" fmla="*/ 0 w 4686"/>
                <a:gd name="T1" fmla="*/ 0 h 4317"/>
                <a:gd name="T2" fmla="*/ 0 w 4686"/>
                <a:gd name="T3" fmla="*/ 20 h 4317"/>
                <a:gd name="T4" fmla="*/ 4664 w 4686"/>
                <a:gd name="T5" fmla="*/ 4317 h 4317"/>
                <a:gd name="T6" fmla="*/ 4686 w 4686"/>
                <a:gd name="T7" fmla="*/ 4317 h 4317"/>
                <a:gd name="T8" fmla="*/ 0 w 4686"/>
                <a:gd name="T9" fmla="*/ 0 h 4317"/>
              </a:gdLst>
              <a:ahLst/>
              <a:cxnLst>
                <a:cxn ang="0">
                  <a:pos x="T0" y="T1"/>
                </a:cxn>
                <a:cxn ang="0">
                  <a:pos x="T2" y="T3"/>
                </a:cxn>
                <a:cxn ang="0">
                  <a:pos x="T4" y="T5"/>
                </a:cxn>
                <a:cxn ang="0">
                  <a:pos x="T6" y="T7"/>
                </a:cxn>
                <a:cxn ang="0">
                  <a:pos x="T8" y="T9"/>
                </a:cxn>
              </a:cxnLst>
              <a:rect l="0" t="0" r="r" b="b"/>
              <a:pathLst>
                <a:path w="4686" h="4317">
                  <a:moveTo>
                    <a:pt x="0" y="0"/>
                  </a:moveTo>
                  <a:lnTo>
                    <a:pt x="0" y="20"/>
                  </a:lnTo>
                  <a:lnTo>
                    <a:pt x="4664" y="4317"/>
                  </a:lnTo>
                  <a:lnTo>
                    <a:pt x="4686" y="4317"/>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9"/>
            <p:cNvSpPr/>
            <p:nvPr/>
          </p:nvSpPr>
          <p:spPr bwMode="auto">
            <a:xfrm>
              <a:off x="-1045" y="895"/>
              <a:ext cx="3056" cy="2815"/>
            </a:xfrm>
            <a:custGeom>
              <a:avLst/>
              <a:gdLst>
                <a:gd name="T0" fmla="*/ 0 w 3056"/>
                <a:gd name="T1" fmla="*/ 0 h 2815"/>
                <a:gd name="T2" fmla="*/ 0 w 3056"/>
                <a:gd name="T3" fmla="*/ 22 h 2815"/>
                <a:gd name="T4" fmla="*/ 3034 w 3056"/>
                <a:gd name="T5" fmla="*/ 2815 h 2815"/>
                <a:gd name="T6" fmla="*/ 3056 w 3056"/>
                <a:gd name="T7" fmla="*/ 2815 h 2815"/>
                <a:gd name="T8" fmla="*/ 0 w 3056"/>
                <a:gd name="T9" fmla="*/ 0 h 2815"/>
              </a:gdLst>
              <a:ahLst/>
              <a:cxnLst>
                <a:cxn ang="0">
                  <a:pos x="T0" y="T1"/>
                </a:cxn>
                <a:cxn ang="0">
                  <a:pos x="T2" y="T3"/>
                </a:cxn>
                <a:cxn ang="0">
                  <a:pos x="T4" y="T5"/>
                </a:cxn>
                <a:cxn ang="0">
                  <a:pos x="T6" y="T7"/>
                </a:cxn>
                <a:cxn ang="0">
                  <a:pos x="T8" y="T9"/>
                </a:cxn>
              </a:cxnLst>
              <a:rect l="0" t="0" r="r" b="b"/>
              <a:pathLst>
                <a:path w="3056" h="2815">
                  <a:moveTo>
                    <a:pt x="0" y="0"/>
                  </a:moveTo>
                  <a:lnTo>
                    <a:pt x="0" y="22"/>
                  </a:lnTo>
                  <a:lnTo>
                    <a:pt x="3034" y="2815"/>
                  </a:lnTo>
                  <a:lnTo>
                    <a:pt x="3056" y="2815"/>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0"/>
            <p:cNvSpPr/>
            <p:nvPr/>
          </p:nvSpPr>
          <p:spPr bwMode="auto">
            <a:xfrm>
              <a:off x="-1045" y="520"/>
              <a:ext cx="3464" cy="3190"/>
            </a:xfrm>
            <a:custGeom>
              <a:avLst/>
              <a:gdLst>
                <a:gd name="T0" fmla="*/ 0 w 3464"/>
                <a:gd name="T1" fmla="*/ 0 h 3190"/>
                <a:gd name="T2" fmla="*/ 0 w 3464"/>
                <a:gd name="T3" fmla="*/ 20 h 3190"/>
                <a:gd name="T4" fmla="*/ 3440 w 3464"/>
                <a:gd name="T5" fmla="*/ 3190 h 3190"/>
                <a:gd name="T6" fmla="*/ 3464 w 3464"/>
                <a:gd name="T7" fmla="*/ 3190 h 3190"/>
                <a:gd name="T8" fmla="*/ 0 w 3464"/>
                <a:gd name="T9" fmla="*/ 0 h 3190"/>
              </a:gdLst>
              <a:ahLst/>
              <a:cxnLst>
                <a:cxn ang="0">
                  <a:pos x="T0" y="T1"/>
                </a:cxn>
                <a:cxn ang="0">
                  <a:pos x="T2" y="T3"/>
                </a:cxn>
                <a:cxn ang="0">
                  <a:pos x="T4" y="T5"/>
                </a:cxn>
                <a:cxn ang="0">
                  <a:pos x="T6" y="T7"/>
                </a:cxn>
                <a:cxn ang="0">
                  <a:pos x="T8" y="T9"/>
                </a:cxn>
              </a:cxnLst>
              <a:rect l="0" t="0" r="r" b="b"/>
              <a:pathLst>
                <a:path w="3464" h="3190">
                  <a:moveTo>
                    <a:pt x="0" y="0"/>
                  </a:moveTo>
                  <a:lnTo>
                    <a:pt x="0" y="20"/>
                  </a:lnTo>
                  <a:lnTo>
                    <a:pt x="3440" y="3190"/>
                  </a:lnTo>
                  <a:lnTo>
                    <a:pt x="3464" y="3190"/>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
            <p:cNvSpPr/>
            <p:nvPr/>
          </p:nvSpPr>
          <p:spPr bwMode="auto">
            <a:xfrm>
              <a:off x="-1045" y="1646"/>
              <a:ext cx="2239" cy="2064"/>
            </a:xfrm>
            <a:custGeom>
              <a:avLst/>
              <a:gdLst>
                <a:gd name="T0" fmla="*/ 0 w 2239"/>
                <a:gd name="T1" fmla="*/ 0 h 2064"/>
                <a:gd name="T2" fmla="*/ 0 w 2239"/>
                <a:gd name="T3" fmla="*/ 22 h 2064"/>
                <a:gd name="T4" fmla="*/ 2217 w 2239"/>
                <a:gd name="T5" fmla="*/ 2064 h 2064"/>
                <a:gd name="T6" fmla="*/ 2239 w 2239"/>
                <a:gd name="T7" fmla="*/ 2064 h 2064"/>
                <a:gd name="T8" fmla="*/ 0 w 2239"/>
                <a:gd name="T9" fmla="*/ 0 h 2064"/>
              </a:gdLst>
              <a:ahLst/>
              <a:cxnLst>
                <a:cxn ang="0">
                  <a:pos x="T0" y="T1"/>
                </a:cxn>
                <a:cxn ang="0">
                  <a:pos x="T2" y="T3"/>
                </a:cxn>
                <a:cxn ang="0">
                  <a:pos x="T4" y="T5"/>
                </a:cxn>
                <a:cxn ang="0">
                  <a:pos x="T6" y="T7"/>
                </a:cxn>
                <a:cxn ang="0">
                  <a:pos x="T8" y="T9"/>
                </a:cxn>
              </a:cxnLst>
              <a:rect l="0" t="0" r="r" b="b"/>
              <a:pathLst>
                <a:path w="2239" h="2064">
                  <a:moveTo>
                    <a:pt x="0" y="0"/>
                  </a:moveTo>
                  <a:lnTo>
                    <a:pt x="0" y="22"/>
                  </a:lnTo>
                  <a:lnTo>
                    <a:pt x="2217" y="2064"/>
                  </a:lnTo>
                  <a:lnTo>
                    <a:pt x="2239" y="2064"/>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2"/>
            <p:cNvSpPr/>
            <p:nvPr/>
          </p:nvSpPr>
          <p:spPr bwMode="auto">
            <a:xfrm>
              <a:off x="1378"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3"/>
            <p:cNvSpPr/>
            <p:nvPr/>
          </p:nvSpPr>
          <p:spPr bwMode="auto">
            <a:xfrm>
              <a:off x="2601" y="-609"/>
              <a:ext cx="4032" cy="3714"/>
            </a:xfrm>
            <a:custGeom>
              <a:avLst/>
              <a:gdLst>
                <a:gd name="T0" fmla="*/ 22 w 4032"/>
                <a:gd name="T1" fmla="*/ 0 h 3714"/>
                <a:gd name="T2" fmla="*/ 0 w 4032"/>
                <a:gd name="T3" fmla="*/ 0 h 3714"/>
                <a:gd name="T4" fmla="*/ 4032 w 4032"/>
                <a:gd name="T5" fmla="*/ 3714 h 3714"/>
                <a:gd name="T6" fmla="*/ 4032 w 4032"/>
                <a:gd name="T7" fmla="*/ 3694 h 3714"/>
                <a:gd name="T8" fmla="*/ 22 w 4032"/>
                <a:gd name="T9" fmla="*/ 0 h 3714"/>
              </a:gdLst>
              <a:ahLst/>
              <a:cxnLst>
                <a:cxn ang="0">
                  <a:pos x="T0" y="T1"/>
                </a:cxn>
                <a:cxn ang="0">
                  <a:pos x="T2" y="T3"/>
                </a:cxn>
                <a:cxn ang="0">
                  <a:pos x="T4" y="T5"/>
                </a:cxn>
                <a:cxn ang="0">
                  <a:pos x="T6" y="T7"/>
                </a:cxn>
                <a:cxn ang="0">
                  <a:pos x="T8" y="T9"/>
                </a:cxn>
              </a:cxnLst>
              <a:rect l="0" t="0" r="r" b="b"/>
              <a:pathLst>
                <a:path w="4032" h="3714">
                  <a:moveTo>
                    <a:pt x="22" y="0"/>
                  </a:moveTo>
                  <a:lnTo>
                    <a:pt x="0" y="0"/>
                  </a:lnTo>
                  <a:lnTo>
                    <a:pt x="4032" y="3714"/>
                  </a:lnTo>
                  <a:lnTo>
                    <a:pt x="4032" y="3694"/>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4"/>
            <p:cNvSpPr/>
            <p:nvPr/>
          </p:nvSpPr>
          <p:spPr bwMode="auto">
            <a:xfrm>
              <a:off x="-253"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5"/>
            <p:cNvSpPr/>
            <p:nvPr/>
          </p:nvSpPr>
          <p:spPr bwMode="auto">
            <a:xfrm>
              <a:off x="766" y="-609"/>
              <a:ext cx="4710" cy="4319"/>
            </a:xfrm>
            <a:custGeom>
              <a:avLst/>
              <a:gdLst>
                <a:gd name="T0" fmla="*/ 22 w 4710"/>
                <a:gd name="T1" fmla="*/ 0 h 4319"/>
                <a:gd name="T2" fmla="*/ 0 w 4710"/>
                <a:gd name="T3" fmla="*/ 0 h 4319"/>
                <a:gd name="T4" fmla="*/ 4688 w 4710"/>
                <a:gd name="T5" fmla="*/ 4319 h 4319"/>
                <a:gd name="T6" fmla="*/ 4710 w 4710"/>
                <a:gd name="T7" fmla="*/ 4319 h 4319"/>
                <a:gd name="T8" fmla="*/ 22 w 4710"/>
                <a:gd name="T9" fmla="*/ 0 h 4319"/>
              </a:gdLst>
              <a:ahLst/>
              <a:cxnLst>
                <a:cxn ang="0">
                  <a:pos x="T0" y="T1"/>
                </a:cxn>
                <a:cxn ang="0">
                  <a:pos x="T2" y="T3"/>
                </a:cxn>
                <a:cxn ang="0">
                  <a:pos x="T4" y="T5"/>
                </a:cxn>
                <a:cxn ang="0">
                  <a:pos x="T6" y="T7"/>
                </a:cxn>
                <a:cxn ang="0">
                  <a:pos x="T8" y="T9"/>
                </a:cxn>
              </a:cxnLst>
              <a:rect l="0" t="0" r="r" b="b"/>
              <a:pathLst>
                <a:path w="4710" h="4319">
                  <a:moveTo>
                    <a:pt x="22" y="0"/>
                  </a:moveTo>
                  <a:lnTo>
                    <a:pt x="0" y="0"/>
                  </a:lnTo>
                  <a:lnTo>
                    <a:pt x="4688" y="4319"/>
                  </a:lnTo>
                  <a:lnTo>
                    <a:pt x="4710"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6"/>
            <p:cNvSpPr/>
            <p:nvPr/>
          </p:nvSpPr>
          <p:spPr bwMode="auto">
            <a:xfrm>
              <a:off x="-1045" y="-232"/>
              <a:ext cx="4278" cy="3942"/>
            </a:xfrm>
            <a:custGeom>
              <a:avLst/>
              <a:gdLst>
                <a:gd name="T0" fmla="*/ 0 w 4278"/>
                <a:gd name="T1" fmla="*/ 0 h 3942"/>
                <a:gd name="T2" fmla="*/ 0 w 4278"/>
                <a:gd name="T3" fmla="*/ 22 h 3942"/>
                <a:gd name="T4" fmla="*/ 4256 w 4278"/>
                <a:gd name="T5" fmla="*/ 3942 h 3942"/>
                <a:gd name="T6" fmla="*/ 4278 w 4278"/>
                <a:gd name="T7" fmla="*/ 3942 h 3942"/>
                <a:gd name="T8" fmla="*/ 0 w 4278"/>
                <a:gd name="T9" fmla="*/ 0 h 3942"/>
              </a:gdLst>
              <a:ahLst/>
              <a:cxnLst>
                <a:cxn ang="0">
                  <a:pos x="T0" y="T1"/>
                </a:cxn>
                <a:cxn ang="0">
                  <a:pos x="T2" y="T3"/>
                </a:cxn>
                <a:cxn ang="0">
                  <a:pos x="T4" y="T5"/>
                </a:cxn>
                <a:cxn ang="0">
                  <a:pos x="T6" y="T7"/>
                </a:cxn>
                <a:cxn ang="0">
                  <a:pos x="T8" y="T9"/>
                </a:cxn>
              </a:cxnLst>
              <a:rect l="0" t="0" r="r" b="b"/>
              <a:pathLst>
                <a:path w="4278" h="3942">
                  <a:moveTo>
                    <a:pt x="0" y="0"/>
                  </a:moveTo>
                  <a:lnTo>
                    <a:pt x="0" y="22"/>
                  </a:lnTo>
                  <a:lnTo>
                    <a:pt x="4256" y="3942"/>
                  </a:lnTo>
                  <a:lnTo>
                    <a:pt x="4278" y="3942"/>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7"/>
            <p:cNvSpPr/>
            <p:nvPr/>
          </p:nvSpPr>
          <p:spPr bwMode="auto">
            <a:xfrm>
              <a:off x="154" y="-609"/>
              <a:ext cx="4710" cy="4319"/>
            </a:xfrm>
            <a:custGeom>
              <a:avLst/>
              <a:gdLst>
                <a:gd name="T0" fmla="*/ 24 w 4710"/>
                <a:gd name="T1" fmla="*/ 0 h 4319"/>
                <a:gd name="T2" fmla="*/ 0 w 4710"/>
                <a:gd name="T3" fmla="*/ 0 h 4319"/>
                <a:gd name="T4" fmla="*/ 4688 w 4710"/>
                <a:gd name="T5" fmla="*/ 4319 h 4319"/>
                <a:gd name="T6" fmla="*/ 4710 w 4710"/>
                <a:gd name="T7" fmla="*/ 4319 h 4319"/>
                <a:gd name="T8" fmla="*/ 24 w 4710"/>
                <a:gd name="T9" fmla="*/ 0 h 4319"/>
              </a:gdLst>
              <a:ahLst/>
              <a:cxnLst>
                <a:cxn ang="0">
                  <a:pos x="T0" y="T1"/>
                </a:cxn>
                <a:cxn ang="0">
                  <a:pos x="T2" y="T3"/>
                </a:cxn>
                <a:cxn ang="0">
                  <a:pos x="T4" y="T5"/>
                </a:cxn>
                <a:cxn ang="0">
                  <a:pos x="T6" y="T7"/>
                </a:cxn>
                <a:cxn ang="0">
                  <a:pos x="T8" y="T9"/>
                </a:cxn>
              </a:cxnLst>
              <a:rect l="0" t="0" r="r" b="b"/>
              <a:pathLst>
                <a:path w="4710" h="4319">
                  <a:moveTo>
                    <a:pt x="24" y="0"/>
                  </a:moveTo>
                  <a:lnTo>
                    <a:pt x="0" y="0"/>
                  </a:lnTo>
                  <a:lnTo>
                    <a:pt x="4688" y="4319"/>
                  </a:lnTo>
                  <a:lnTo>
                    <a:pt x="4710" y="431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8"/>
            <p:cNvSpPr/>
            <p:nvPr/>
          </p:nvSpPr>
          <p:spPr bwMode="auto">
            <a:xfrm>
              <a:off x="-1045" y="144"/>
              <a:ext cx="3872" cy="3566"/>
            </a:xfrm>
            <a:custGeom>
              <a:avLst/>
              <a:gdLst>
                <a:gd name="T0" fmla="*/ 0 w 3872"/>
                <a:gd name="T1" fmla="*/ 0 h 3566"/>
                <a:gd name="T2" fmla="*/ 0 w 3872"/>
                <a:gd name="T3" fmla="*/ 20 h 3566"/>
                <a:gd name="T4" fmla="*/ 3848 w 3872"/>
                <a:gd name="T5" fmla="*/ 3566 h 3566"/>
                <a:gd name="T6" fmla="*/ 3872 w 3872"/>
                <a:gd name="T7" fmla="*/ 3566 h 3566"/>
                <a:gd name="T8" fmla="*/ 0 w 3872"/>
                <a:gd name="T9" fmla="*/ 0 h 3566"/>
              </a:gdLst>
              <a:ahLst/>
              <a:cxnLst>
                <a:cxn ang="0">
                  <a:pos x="T0" y="T1"/>
                </a:cxn>
                <a:cxn ang="0">
                  <a:pos x="T2" y="T3"/>
                </a:cxn>
                <a:cxn ang="0">
                  <a:pos x="T4" y="T5"/>
                </a:cxn>
                <a:cxn ang="0">
                  <a:pos x="T6" y="T7"/>
                </a:cxn>
                <a:cxn ang="0">
                  <a:pos x="T8" y="T9"/>
                </a:cxn>
              </a:cxnLst>
              <a:rect l="0" t="0" r="r" b="b"/>
              <a:pathLst>
                <a:path w="3872" h="3566">
                  <a:moveTo>
                    <a:pt x="0" y="0"/>
                  </a:moveTo>
                  <a:lnTo>
                    <a:pt x="0" y="20"/>
                  </a:lnTo>
                  <a:lnTo>
                    <a:pt x="3848" y="3566"/>
                  </a:lnTo>
                  <a:lnTo>
                    <a:pt x="3872" y="3566"/>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9"/>
            <p:cNvSpPr/>
            <p:nvPr/>
          </p:nvSpPr>
          <p:spPr bwMode="auto">
            <a:xfrm>
              <a:off x="5252" y="-609"/>
              <a:ext cx="1381" cy="1274"/>
            </a:xfrm>
            <a:custGeom>
              <a:avLst/>
              <a:gdLst>
                <a:gd name="T0" fmla="*/ 22 w 1381"/>
                <a:gd name="T1" fmla="*/ 0 h 1274"/>
                <a:gd name="T2" fmla="*/ 0 w 1381"/>
                <a:gd name="T3" fmla="*/ 0 h 1274"/>
                <a:gd name="T4" fmla="*/ 1381 w 1381"/>
                <a:gd name="T5" fmla="*/ 1274 h 1274"/>
                <a:gd name="T6" fmla="*/ 1381 w 1381"/>
                <a:gd name="T7" fmla="*/ 1252 h 1274"/>
                <a:gd name="T8" fmla="*/ 22 w 1381"/>
                <a:gd name="T9" fmla="*/ 0 h 1274"/>
              </a:gdLst>
              <a:ahLst/>
              <a:cxnLst>
                <a:cxn ang="0">
                  <a:pos x="T0" y="T1"/>
                </a:cxn>
                <a:cxn ang="0">
                  <a:pos x="T2" y="T3"/>
                </a:cxn>
                <a:cxn ang="0">
                  <a:pos x="T4" y="T5"/>
                </a:cxn>
                <a:cxn ang="0">
                  <a:pos x="T6" y="T7"/>
                </a:cxn>
                <a:cxn ang="0">
                  <a:pos x="T8" y="T9"/>
                </a:cxn>
              </a:cxnLst>
              <a:rect l="0" t="0" r="r" b="b"/>
              <a:pathLst>
                <a:path w="1381" h="1274">
                  <a:moveTo>
                    <a:pt x="22" y="0"/>
                  </a:moveTo>
                  <a:lnTo>
                    <a:pt x="0" y="0"/>
                  </a:lnTo>
                  <a:lnTo>
                    <a:pt x="1381" y="1274"/>
                  </a:lnTo>
                  <a:lnTo>
                    <a:pt x="1381" y="125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0"/>
            <p:cNvSpPr/>
            <p:nvPr/>
          </p:nvSpPr>
          <p:spPr bwMode="auto">
            <a:xfrm>
              <a:off x="5863" y="-609"/>
              <a:ext cx="770" cy="709"/>
            </a:xfrm>
            <a:custGeom>
              <a:avLst/>
              <a:gdLst>
                <a:gd name="T0" fmla="*/ 24 w 770"/>
                <a:gd name="T1" fmla="*/ 0 h 709"/>
                <a:gd name="T2" fmla="*/ 0 w 770"/>
                <a:gd name="T3" fmla="*/ 0 h 709"/>
                <a:gd name="T4" fmla="*/ 770 w 770"/>
                <a:gd name="T5" fmla="*/ 709 h 709"/>
                <a:gd name="T6" fmla="*/ 770 w 770"/>
                <a:gd name="T7" fmla="*/ 689 h 709"/>
                <a:gd name="T8" fmla="*/ 24 w 770"/>
                <a:gd name="T9" fmla="*/ 0 h 709"/>
              </a:gdLst>
              <a:ahLst/>
              <a:cxnLst>
                <a:cxn ang="0">
                  <a:pos x="T0" y="T1"/>
                </a:cxn>
                <a:cxn ang="0">
                  <a:pos x="T2" y="T3"/>
                </a:cxn>
                <a:cxn ang="0">
                  <a:pos x="T4" y="T5"/>
                </a:cxn>
                <a:cxn ang="0">
                  <a:pos x="T6" y="T7"/>
                </a:cxn>
                <a:cxn ang="0">
                  <a:pos x="T8" y="T9"/>
                </a:cxn>
              </a:cxnLst>
              <a:rect l="0" t="0" r="r" b="b"/>
              <a:pathLst>
                <a:path w="770" h="709">
                  <a:moveTo>
                    <a:pt x="24" y="0"/>
                  </a:moveTo>
                  <a:lnTo>
                    <a:pt x="0" y="0"/>
                  </a:lnTo>
                  <a:lnTo>
                    <a:pt x="770" y="709"/>
                  </a:lnTo>
                  <a:lnTo>
                    <a:pt x="770" y="68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1"/>
            <p:cNvSpPr/>
            <p:nvPr/>
          </p:nvSpPr>
          <p:spPr bwMode="auto">
            <a:xfrm>
              <a:off x="3417" y="-609"/>
              <a:ext cx="3216" cy="2964"/>
            </a:xfrm>
            <a:custGeom>
              <a:avLst/>
              <a:gdLst>
                <a:gd name="T0" fmla="*/ 22 w 3216"/>
                <a:gd name="T1" fmla="*/ 0 h 2964"/>
                <a:gd name="T2" fmla="*/ 0 w 3216"/>
                <a:gd name="T3" fmla="*/ 0 h 2964"/>
                <a:gd name="T4" fmla="*/ 3216 w 3216"/>
                <a:gd name="T5" fmla="*/ 2964 h 2964"/>
                <a:gd name="T6" fmla="*/ 3216 w 3216"/>
                <a:gd name="T7" fmla="*/ 2944 h 2964"/>
                <a:gd name="T8" fmla="*/ 22 w 3216"/>
                <a:gd name="T9" fmla="*/ 0 h 2964"/>
              </a:gdLst>
              <a:ahLst/>
              <a:cxnLst>
                <a:cxn ang="0">
                  <a:pos x="T0" y="T1"/>
                </a:cxn>
                <a:cxn ang="0">
                  <a:pos x="T2" y="T3"/>
                </a:cxn>
                <a:cxn ang="0">
                  <a:pos x="T4" y="T5"/>
                </a:cxn>
                <a:cxn ang="0">
                  <a:pos x="T6" y="T7"/>
                </a:cxn>
                <a:cxn ang="0">
                  <a:pos x="T8" y="T9"/>
                </a:cxn>
              </a:cxnLst>
              <a:rect l="0" t="0" r="r" b="b"/>
              <a:pathLst>
                <a:path w="3216" h="2964">
                  <a:moveTo>
                    <a:pt x="22" y="0"/>
                  </a:moveTo>
                  <a:lnTo>
                    <a:pt x="0" y="0"/>
                  </a:lnTo>
                  <a:lnTo>
                    <a:pt x="3216" y="2964"/>
                  </a:lnTo>
                  <a:lnTo>
                    <a:pt x="3216" y="2944"/>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2"/>
            <p:cNvSpPr/>
            <p:nvPr/>
          </p:nvSpPr>
          <p:spPr bwMode="auto">
            <a:xfrm>
              <a:off x="4232" y="-609"/>
              <a:ext cx="2401" cy="2213"/>
            </a:xfrm>
            <a:custGeom>
              <a:avLst/>
              <a:gdLst>
                <a:gd name="T0" fmla="*/ 22 w 2401"/>
                <a:gd name="T1" fmla="*/ 0 h 2213"/>
                <a:gd name="T2" fmla="*/ 0 w 2401"/>
                <a:gd name="T3" fmla="*/ 0 h 2213"/>
                <a:gd name="T4" fmla="*/ 2401 w 2401"/>
                <a:gd name="T5" fmla="*/ 2213 h 2213"/>
                <a:gd name="T6" fmla="*/ 2401 w 2401"/>
                <a:gd name="T7" fmla="*/ 2193 h 2213"/>
                <a:gd name="T8" fmla="*/ 22 w 2401"/>
                <a:gd name="T9" fmla="*/ 0 h 2213"/>
              </a:gdLst>
              <a:ahLst/>
              <a:cxnLst>
                <a:cxn ang="0">
                  <a:pos x="T0" y="T1"/>
                </a:cxn>
                <a:cxn ang="0">
                  <a:pos x="T2" y="T3"/>
                </a:cxn>
                <a:cxn ang="0">
                  <a:pos x="T4" y="T5"/>
                </a:cxn>
                <a:cxn ang="0">
                  <a:pos x="T6" y="T7"/>
                </a:cxn>
                <a:cxn ang="0">
                  <a:pos x="T8" y="T9"/>
                </a:cxn>
              </a:cxnLst>
              <a:rect l="0" t="0" r="r" b="b"/>
              <a:pathLst>
                <a:path w="2401" h="2213">
                  <a:moveTo>
                    <a:pt x="22" y="0"/>
                  </a:moveTo>
                  <a:lnTo>
                    <a:pt x="0" y="0"/>
                  </a:lnTo>
                  <a:lnTo>
                    <a:pt x="2401" y="2213"/>
                  </a:lnTo>
                  <a:lnTo>
                    <a:pt x="2401" y="2193"/>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3"/>
            <p:cNvSpPr/>
            <p:nvPr/>
          </p:nvSpPr>
          <p:spPr bwMode="auto">
            <a:xfrm>
              <a:off x="6067" y="-609"/>
              <a:ext cx="566" cy="523"/>
            </a:xfrm>
            <a:custGeom>
              <a:avLst/>
              <a:gdLst>
                <a:gd name="T0" fmla="*/ 22 w 566"/>
                <a:gd name="T1" fmla="*/ 0 h 523"/>
                <a:gd name="T2" fmla="*/ 0 w 566"/>
                <a:gd name="T3" fmla="*/ 0 h 523"/>
                <a:gd name="T4" fmla="*/ 566 w 566"/>
                <a:gd name="T5" fmla="*/ 523 h 523"/>
                <a:gd name="T6" fmla="*/ 566 w 566"/>
                <a:gd name="T7" fmla="*/ 501 h 523"/>
                <a:gd name="T8" fmla="*/ 22 w 566"/>
                <a:gd name="T9" fmla="*/ 0 h 523"/>
              </a:gdLst>
              <a:ahLst/>
              <a:cxnLst>
                <a:cxn ang="0">
                  <a:pos x="T0" y="T1"/>
                </a:cxn>
                <a:cxn ang="0">
                  <a:pos x="T2" y="T3"/>
                </a:cxn>
                <a:cxn ang="0">
                  <a:pos x="T4" y="T5"/>
                </a:cxn>
                <a:cxn ang="0">
                  <a:pos x="T6" y="T7"/>
                </a:cxn>
                <a:cxn ang="0">
                  <a:pos x="T8" y="T9"/>
                </a:cxn>
              </a:cxnLst>
              <a:rect l="0" t="0" r="r" b="b"/>
              <a:pathLst>
                <a:path w="566" h="523">
                  <a:moveTo>
                    <a:pt x="22" y="0"/>
                  </a:moveTo>
                  <a:lnTo>
                    <a:pt x="0" y="0"/>
                  </a:lnTo>
                  <a:lnTo>
                    <a:pt x="566" y="523"/>
                  </a:lnTo>
                  <a:lnTo>
                    <a:pt x="566" y="501"/>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4"/>
            <p:cNvSpPr/>
            <p:nvPr/>
          </p:nvSpPr>
          <p:spPr bwMode="auto">
            <a:xfrm>
              <a:off x="6475" y="-609"/>
              <a:ext cx="158" cy="146"/>
            </a:xfrm>
            <a:custGeom>
              <a:avLst/>
              <a:gdLst>
                <a:gd name="T0" fmla="*/ 22 w 158"/>
                <a:gd name="T1" fmla="*/ 0 h 146"/>
                <a:gd name="T2" fmla="*/ 0 w 158"/>
                <a:gd name="T3" fmla="*/ 0 h 146"/>
                <a:gd name="T4" fmla="*/ 158 w 158"/>
                <a:gd name="T5" fmla="*/ 146 h 146"/>
                <a:gd name="T6" fmla="*/ 158 w 158"/>
                <a:gd name="T7" fmla="*/ 126 h 146"/>
                <a:gd name="T8" fmla="*/ 22 w 158"/>
                <a:gd name="T9" fmla="*/ 0 h 146"/>
              </a:gdLst>
              <a:ahLst/>
              <a:cxnLst>
                <a:cxn ang="0">
                  <a:pos x="T0" y="T1"/>
                </a:cxn>
                <a:cxn ang="0">
                  <a:pos x="T2" y="T3"/>
                </a:cxn>
                <a:cxn ang="0">
                  <a:pos x="T4" y="T5"/>
                </a:cxn>
                <a:cxn ang="0">
                  <a:pos x="T6" y="T7"/>
                </a:cxn>
                <a:cxn ang="0">
                  <a:pos x="T8" y="T9"/>
                </a:cxn>
              </a:cxnLst>
              <a:rect l="0" t="0" r="r" b="b"/>
              <a:pathLst>
                <a:path w="158" h="146">
                  <a:moveTo>
                    <a:pt x="22" y="0"/>
                  </a:moveTo>
                  <a:lnTo>
                    <a:pt x="0" y="0"/>
                  </a:lnTo>
                  <a:lnTo>
                    <a:pt x="158" y="146"/>
                  </a:lnTo>
                  <a:lnTo>
                    <a:pt x="158" y="126"/>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5"/>
            <p:cNvSpPr/>
            <p:nvPr/>
          </p:nvSpPr>
          <p:spPr bwMode="auto">
            <a:xfrm>
              <a:off x="5048" y="-609"/>
              <a:ext cx="1585" cy="1462"/>
            </a:xfrm>
            <a:custGeom>
              <a:avLst/>
              <a:gdLst>
                <a:gd name="T0" fmla="*/ 22 w 1585"/>
                <a:gd name="T1" fmla="*/ 0 h 1462"/>
                <a:gd name="T2" fmla="*/ 0 w 1585"/>
                <a:gd name="T3" fmla="*/ 0 h 1462"/>
                <a:gd name="T4" fmla="*/ 1585 w 1585"/>
                <a:gd name="T5" fmla="*/ 1462 h 1462"/>
                <a:gd name="T6" fmla="*/ 1585 w 1585"/>
                <a:gd name="T7" fmla="*/ 1440 h 1462"/>
                <a:gd name="T8" fmla="*/ 22 w 1585"/>
                <a:gd name="T9" fmla="*/ 0 h 1462"/>
              </a:gdLst>
              <a:ahLst/>
              <a:cxnLst>
                <a:cxn ang="0">
                  <a:pos x="T0" y="T1"/>
                </a:cxn>
                <a:cxn ang="0">
                  <a:pos x="T2" y="T3"/>
                </a:cxn>
                <a:cxn ang="0">
                  <a:pos x="T4" y="T5"/>
                </a:cxn>
                <a:cxn ang="0">
                  <a:pos x="T6" y="T7"/>
                </a:cxn>
                <a:cxn ang="0">
                  <a:pos x="T8" y="T9"/>
                </a:cxn>
              </a:cxnLst>
              <a:rect l="0" t="0" r="r" b="b"/>
              <a:pathLst>
                <a:path w="1585" h="1462">
                  <a:moveTo>
                    <a:pt x="22" y="0"/>
                  </a:moveTo>
                  <a:lnTo>
                    <a:pt x="0" y="0"/>
                  </a:lnTo>
                  <a:lnTo>
                    <a:pt x="1585" y="1462"/>
                  </a:lnTo>
                  <a:lnTo>
                    <a:pt x="1585" y="1440"/>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6"/>
            <p:cNvSpPr/>
            <p:nvPr/>
          </p:nvSpPr>
          <p:spPr bwMode="auto">
            <a:xfrm>
              <a:off x="5454" y="-609"/>
              <a:ext cx="1179" cy="1085"/>
            </a:xfrm>
            <a:custGeom>
              <a:avLst/>
              <a:gdLst>
                <a:gd name="T0" fmla="*/ 24 w 1179"/>
                <a:gd name="T1" fmla="*/ 0 h 1085"/>
                <a:gd name="T2" fmla="*/ 0 w 1179"/>
                <a:gd name="T3" fmla="*/ 0 h 1085"/>
                <a:gd name="T4" fmla="*/ 1179 w 1179"/>
                <a:gd name="T5" fmla="*/ 1085 h 1085"/>
                <a:gd name="T6" fmla="*/ 1179 w 1179"/>
                <a:gd name="T7" fmla="*/ 1065 h 1085"/>
                <a:gd name="T8" fmla="*/ 24 w 1179"/>
                <a:gd name="T9" fmla="*/ 0 h 1085"/>
              </a:gdLst>
              <a:ahLst/>
              <a:cxnLst>
                <a:cxn ang="0">
                  <a:pos x="T0" y="T1"/>
                </a:cxn>
                <a:cxn ang="0">
                  <a:pos x="T2" y="T3"/>
                </a:cxn>
                <a:cxn ang="0">
                  <a:pos x="T4" y="T5"/>
                </a:cxn>
                <a:cxn ang="0">
                  <a:pos x="T6" y="T7"/>
                </a:cxn>
                <a:cxn ang="0">
                  <a:pos x="T8" y="T9"/>
                </a:cxn>
              </a:cxnLst>
              <a:rect l="0" t="0" r="r" b="b"/>
              <a:pathLst>
                <a:path w="1179" h="1085">
                  <a:moveTo>
                    <a:pt x="24" y="0"/>
                  </a:moveTo>
                  <a:lnTo>
                    <a:pt x="0" y="0"/>
                  </a:lnTo>
                  <a:lnTo>
                    <a:pt x="1179" y="1085"/>
                  </a:lnTo>
                  <a:lnTo>
                    <a:pt x="1179" y="1065"/>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7"/>
            <p:cNvSpPr/>
            <p:nvPr/>
          </p:nvSpPr>
          <p:spPr bwMode="auto">
            <a:xfrm>
              <a:off x="3213" y="-609"/>
              <a:ext cx="3420" cy="3152"/>
            </a:xfrm>
            <a:custGeom>
              <a:avLst/>
              <a:gdLst>
                <a:gd name="T0" fmla="*/ 22 w 3420"/>
                <a:gd name="T1" fmla="*/ 0 h 3152"/>
                <a:gd name="T2" fmla="*/ 0 w 3420"/>
                <a:gd name="T3" fmla="*/ 0 h 3152"/>
                <a:gd name="T4" fmla="*/ 3420 w 3420"/>
                <a:gd name="T5" fmla="*/ 3152 h 3152"/>
                <a:gd name="T6" fmla="*/ 3420 w 3420"/>
                <a:gd name="T7" fmla="*/ 3132 h 3152"/>
                <a:gd name="T8" fmla="*/ 22 w 3420"/>
                <a:gd name="T9" fmla="*/ 0 h 3152"/>
              </a:gdLst>
              <a:ahLst/>
              <a:cxnLst>
                <a:cxn ang="0">
                  <a:pos x="T0" y="T1"/>
                </a:cxn>
                <a:cxn ang="0">
                  <a:pos x="T2" y="T3"/>
                </a:cxn>
                <a:cxn ang="0">
                  <a:pos x="T4" y="T5"/>
                </a:cxn>
                <a:cxn ang="0">
                  <a:pos x="T6" y="T7"/>
                </a:cxn>
                <a:cxn ang="0">
                  <a:pos x="T8" y="T9"/>
                </a:cxn>
              </a:cxnLst>
              <a:rect l="0" t="0" r="r" b="b"/>
              <a:pathLst>
                <a:path w="3420" h="3152">
                  <a:moveTo>
                    <a:pt x="22" y="0"/>
                  </a:moveTo>
                  <a:lnTo>
                    <a:pt x="0" y="0"/>
                  </a:lnTo>
                  <a:lnTo>
                    <a:pt x="3420" y="3152"/>
                  </a:lnTo>
                  <a:lnTo>
                    <a:pt x="3420" y="313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8"/>
            <p:cNvSpPr/>
            <p:nvPr/>
          </p:nvSpPr>
          <p:spPr bwMode="auto">
            <a:xfrm>
              <a:off x="3824" y="-609"/>
              <a:ext cx="2809" cy="2589"/>
            </a:xfrm>
            <a:custGeom>
              <a:avLst/>
              <a:gdLst>
                <a:gd name="T0" fmla="*/ 24 w 2809"/>
                <a:gd name="T1" fmla="*/ 0 h 2589"/>
                <a:gd name="T2" fmla="*/ 0 w 2809"/>
                <a:gd name="T3" fmla="*/ 0 h 2589"/>
                <a:gd name="T4" fmla="*/ 2809 w 2809"/>
                <a:gd name="T5" fmla="*/ 2589 h 2589"/>
                <a:gd name="T6" fmla="*/ 2809 w 2809"/>
                <a:gd name="T7" fmla="*/ 2567 h 2589"/>
                <a:gd name="T8" fmla="*/ 24 w 2809"/>
                <a:gd name="T9" fmla="*/ 0 h 2589"/>
              </a:gdLst>
              <a:ahLst/>
              <a:cxnLst>
                <a:cxn ang="0">
                  <a:pos x="T0" y="T1"/>
                </a:cxn>
                <a:cxn ang="0">
                  <a:pos x="T2" y="T3"/>
                </a:cxn>
                <a:cxn ang="0">
                  <a:pos x="T4" y="T5"/>
                </a:cxn>
                <a:cxn ang="0">
                  <a:pos x="T6" y="T7"/>
                </a:cxn>
                <a:cxn ang="0">
                  <a:pos x="T8" y="T9"/>
                </a:cxn>
              </a:cxnLst>
              <a:rect l="0" t="0" r="r" b="b"/>
              <a:pathLst>
                <a:path w="2809" h="2589">
                  <a:moveTo>
                    <a:pt x="24" y="0"/>
                  </a:moveTo>
                  <a:lnTo>
                    <a:pt x="0" y="0"/>
                  </a:lnTo>
                  <a:lnTo>
                    <a:pt x="2809" y="2589"/>
                  </a:lnTo>
                  <a:lnTo>
                    <a:pt x="2809" y="2567"/>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9"/>
            <p:cNvSpPr/>
            <p:nvPr/>
          </p:nvSpPr>
          <p:spPr bwMode="auto">
            <a:xfrm>
              <a:off x="1582"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40"/>
            <p:cNvSpPr/>
            <p:nvPr/>
          </p:nvSpPr>
          <p:spPr bwMode="auto">
            <a:xfrm>
              <a:off x="2193" y="-609"/>
              <a:ext cx="4440" cy="4091"/>
            </a:xfrm>
            <a:custGeom>
              <a:avLst/>
              <a:gdLst>
                <a:gd name="T0" fmla="*/ 24 w 4440"/>
                <a:gd name="T1" fmla="*/ 0 h 4091"/>
                <a:gd name="T2" fmla="*/ 0 w 4440"/>
                <a:gd name="T3" fmla="*/ 0 h 4091"/>
                <a:gd name="T4" fmla="*/ 4440 w 4440"/>
                <a:gd name="T5" fmla="*/ 4091 h 4091"/>
                <a:gd name="T6" fmla="*/ 4440 w 4440"/>
                <a:gd name="T7" fmla="*/ 4071 h 4091"/>
                <a:gd name="T8" fmla="*/ 24 w 4440"/>
                <a:gd name="T9" fmla="*/ 0 h 4091"/>
              </a:gdLst>
              <a:ahLst/>
              <a:cxnLst>
                <a:cxn ang="0">
                  <a:pos x="T0" y="T1"/>
                </a:cxn>
                <a:cxn ang="0">
                  <a:pos x="T2" y="T3"/>
                </a:cxn>
                <a:cxn ang="0">
                  <a:pos x="T4" y="T5"/>
                </a:cxn>
                <a:cxn ang="0">
                  <a:pos x="T6" y="T7"/>
                </a:cxn>
                <a:cxn ang="0">
                  <a:pos x="T8" y="T9"/>
                </a:cxn>
              </a:cxnLst>
              <a:rect l="0" t="0" r="r" b="b"/>
              <a:pathLst>
                <a:path w="4440" h="4091">
                  <a:moveTo>
                    <a:pt x="24" y="0"/>
                  </a:moveTo>
                  <a:lnTo>
                    <a:pt x="0" y="0"/>
                  </a:lnTo>
                  <a:lnTo>
                    <a:pt x="4440" y="4091"/>
                  </a:lnTo>
                  <a:lnTo>
                    <a:pt x="4440" y="4071"/>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41"/>
            <p:cNvSpPr/>
            <p:nvPr/>
          </p:nvSpPr>
          <p:spPr bwMode="auto">
            <a:xfrm>
              <a:off x="-1045" y="1834"/>
              <a:ext cx="2037" cy="1876"/>
            </a:xfrm>
            <a:custGeom>
              <a:avLst/>
              <a:gdLst>
                <a:gd name="T0" fmla="*/ 0 w 2037"/>
                <a:gd name="T1" fmla="*/ 0 h 1876"/>
                <a:gd name="T2" fmla="*/ 0 w 2037"/>
                <a:gd name="T3" fmla="*/ 22 h 1876"/>
                <a:gd name="T4" fmla="*/ 2013 w 2037"/>
                <a:gd name="T5" fmla="*/ 1876 h 1876"/>
                <a:gd name="T6" fmla="*/ 2037 w 2037"/>
                <a:gd name="T7" fmla="*/ 1876 h 1876"/>
                <a:gd name="T8" fmla="*/ 0 w 2037"/>
                <a:gd name="T9" fmla="*/ 0 h 1876"/>
              </a:gdLst>
              <a:ahLst/>
              <a:cxnLst>
                <a:cxn ang="0">
                  <a:pos x="T0" y="T1"/>
                </a:cxn>
                <a:cxn ang="0">
                  <a:pos x="T2" y="T3"/>
                </a:cxn>
                <a:cxn ang="0">
                  <a:pos x="T4" y="T5"/>
                </a:cxn>
                <a:cxn ang="0">
                  <a:pos x="T6" y="T7"/>
                </a:cxn>
                <a:cxn ang="0">
                  <a:pos x="T8" y="T9"/>
                </a:cxn>
              </a:cxnLst>
              <a:rect l="0" t="0" r="r" b="b"/>
              <a:pathLst>
                <a:path w="2037" h="1876">
                  <a:moveTo>
                    <a:pt x="0" y="0"/>
                  </a:moveTo>
                  <a:lnTo>
                    <a:pt x="0" y="22"/>
                  </a:lnTo>
                  <a:lnTo>
                    <a:pt x="2013" y="1876"/>
                  </a:lnTo>
                  <a:lnTo>
                    <a:pt x="2037" y="1876"/>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42"/>
            <p:cNvSpPr/>
            <p:nvPr/>
          </p:nvSpPr>
          <p:spPr bwMode="auto">
            <a:xfrm>
              <a:off x="358" y="-609"/>
              <a:ext cx="4710" cy="4319"/>
            </a:xfrm>
            <a:custGeom>
              <a:avLst/>
              <a:gdLst>
                <a:gd name="T0" fmla="*/ 24 w 4710"/>
                <a:gd name="T1" fmla="*/ 0 h 4319"/>
                <a:gd name="T2" fmla="*/ 0 w 4710"/>
                <a:gd name="T3" fmla="*/ 0 h 4319"/>
                <a:gd name="T4" fmla="*/ 4688 w 4710"/>
                <a:gd name="T5" fmla="*/ 4319 h 4319"/>
                <a:gd name="T6" fmla="*/ 4710 w 4710"/>
                <a:gd name="T7" fmla="*/ 4319 h 4319"/>
                <a:gd name="T8" fmla="*/ 24 w 4710"/>
                <a:gd name="T9" fmla="*/ 0 h 4319"/>
              </a:gdLst>
              <a:ahLst/>
              <a:cxnLst>
                <a:cxn ang="0">
                  <a:pos x="T0" y="T1"/>
                </a:cxn>
                <a:cxn ang="0">
                  <a:pos x="T2" y="T3"/>
                </a:cxn>
                <a:cxn ang="0">
                  <a:pos x="T4" y="T5"/>
                </a:cxn>
                <a:cxn ang="0">
                  <a:pos x="T6" y="T7"/>
                </a:cxn>
                <a:cxn ang="0">
                  <a:pos x="T8" y="T9"/>
                </a:cxn>
              </a:cxnLst>
              <a:rect l="0" t="0" r="r" b="b"/>
              <a:pathLst>
                <a:path w="4710" h="4319">
                  <a:moveTo>
                    <a:pt x="24" y="0"/>
                  </a:moveTo>
                  <a:lnTo>
                    <a:pt x="0" y="0"/>
                  </a:lnTo>
                  <a:lnTo>
                    <a:pt x="4688" y="4319"/>
                  </a:lnTo>
                  <a:lnTo>
                    <a:pt x="4710" y="431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43"/>
            <p:cNvSpPr/>
            <p:nvPr/>
          </p:nvSpPr>
          <p:spPr bwMode="auto">
            <a:xfrm>
              <a:off x="1989" y="-609"/>
              <a:ext cx="4644" cy="4279"/>
            </a:xfrm>
            <a:custGeom>
              <a:avLst/>
              <a:gdLst>
                <a:gd name="T0" fmla="*/ 24 w 4644"/>
                <a:gd name="T1" fmla="*/ 0 h 4279"/>
                <a:gd name="T2" fmla="*/ 0 w 4644"/>
                <a:gd name="T3" fmla="*/ 0 h 4279"/>
                <a:gd name="T4" fmla="*/ 4644 w 4644"/>
                <a:gd name="T5" fmla="*/ 4279 h 4279"/>
                <a:gd name="T6" fmla="*/ 4644 w 4644"/>
                <a:gd name="T7" fmla="*/ 4257 h 4279"/>
                <a:gd name="T8" fmla="*/ 24 w 4644"/>
                <a:gd name="T9" fmla="*/ 0 h 4279"/>
              </a:gdLst>
              <a:ahLst/>
              <a:cxnLst>
                <a:cxn ang="0">
                  <a:pos x="T0" y="T1"/>
                </a:cxn>
                <a:cxn ang="0">
                  <a:pos x="T2" y="T3"/>
                </a:cxn>
                <a:cxn ang="0">
                  <a:pos x="T4" y="T5"/>
                </a:cxn>
                <a:cxn ang="0">
                  <a:pos x="T6" y="T7"/>
                </a:cxn>
                <a:cxn ang="0">
                  <a:pos x="T8" y="T9"/>
                </a:cxn>
              </a:cxnLst>
              <a:rect l="0" t="0" r="r" b="b"/>
              <a:pathLst>
                <a:path w="4644" h="4279">
                  <a:moveTo>
                    <a:pt x="24" y="0"/>
                  </a:moveTo>
                  <a:lnTo>
                    <a:pt x="0" y="0"/>
                  </a:lnTo>
                  <a:lnTo>
                    <a:pt x="4644" y="4279"/>
                  </a:lnTo>
                  <a:lnTo>
                    <a:pt x="4644" y="4257"/>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4"/>
            <p:cNvSpPr/>
            <p:nvPr/>
          </p:nvSpPr>
          <p:spPr bwMode="auto">
            <a:xfrm>
              <a:off x="-1045" y="-44"/>
              <a:ext cx="4074" cy="3754"/>
            </a:xfrm>
            <a:custGeom>
              <a:avLst/>
              <a:gdLst>
                <a:gd name="T0" fmla="*/ 0 w 4074"/>
                <a:gd name="T1" fmla="*/ 0 h 3754"/>
                <a:gd name="T2" fmla="*/ 0 w 4074"/>
                <a:gd name="T3" fmla="*/ 22 h 3754"/>
                <a:gd name="T4" fmla="*/ 4052 w 4074"/>
                <a:gd name="T5" fmla="*/ 3754 h 3754"/>
                <a:gd name="T6" fmla="*/ 4074 w 4074"/>
                <a:gd name="T7" fmla="*/ 3754 h 3754"/>
                <a:gd name="T8" fmla="*/ 0 w 4074"/>
                <a:gd name="T9" fmla="*/ 0 h 3754"/>
              </a:gdLst>
              <a:ahLst/>
              <a:cxnLst>
                <a:cxn ang="0">
                  <a:pos x="T0" y="T1"/>
                </a:cxn>
                <a:cxn ang="0">
                  <a:pos x="T2" y="T3"/>
                </a:cxn>
                <a:cxn ang="0">
                  <a:pos x="T4" y="T5"/>
                </a:cxn>
                <a:cxn ang="0">
                  <a:pos x="T6" y="T7"/>
                </a:cxn>
                <a:cxn ang="0">
                  <a:pos x="T8" y="T9"/>
                </a:cxn>
              </a:cxnLst>
              <a:rect l="0" t="0" r="r" b="b"/>
              <a:pathLst>
                <a:path w="4074" h="3754">
                  <a:moveTo>
                    <a:pt x="0" y="0"/>
                  </a:moveTo>
                  <a:lnTo>
                    <a:pt x="0" y="22"/>
                  </a:lnTo>
                  <a:lnTo>
                    <a:pt x="4052" y="3754"/>
                  </a:lnTo>
                  <a:lnTo>
                    <a:pt x="4074" y="3754"/>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5"/>
            <p:cNvSpPr/>
            <p:nvPr/>
          </p:nvSpPr>
          <p:spPr bwMode="auto">
            <a:xfrm>
              <a:off x="-49" y="-609"/>
              <a:ext cx="4709" cy="4319"/>
            </a:xfrm>
            <a:custGeom>
              <a:avLst/>
              <a:gdLst>
                <a:gd name="T0" fmla="*/ 22 w 4709"/>
                <a:gd name="T1" fmla="*/ 0 h 4319"/>
                <a:gd name="T2" fmla="*/ 0 w 4709"/>
                <a:gd name="T3" fmla="*/ 0 h 4319"/>
                <a:gd name="T4" fmla="*/ 4687 w 4709"/>
                <a:gd name="T5" fmla="*/ 4319 h 4319"/>
                <a:gd name="T6" fmla="*/ 4709 w 4709"/>
                <a:gd name="T7" fmla="*/ 4319 h 4319"/>
                <a:gd name="T8" fmla="*/ 22 w 4709"/>
                <a:gd name="T9" fmla="*/ 0 h 4319"/>
              </a:gdLst>
              <a:ahLst/>
              <a:cxnLst>
                <a:cxn ang="0">
                  <a:pos x="T0" y="T1"/>
                </a:cxn>
                <a:cxn ang="0">
                  <a:pos x="T2" y="T3"/>
                </a:cxn>
                <a:cxn ang="0">
                  <a:pos x="T4" y="T5"/>
                </a:cxn>
                <a:cxn ang="0">
                  <a:pos x="T6" y="T7"/>
                </a:cxn>
                <a:cxn ang="0">
                  <a:pos x="T8" y="T9"/>
                </a:cxn>
              </a:cxnLst>
              <a:rect l="0" t="0" r="r" b="b"/>
              <a:pathLst>
                <a:path w="4709" h="4319">
                  <a:moveTo>
                    <a:pt x="22" y="0"/>
                  </a:moveTo>
                  <a:lnTo>
                    <a:pt x="0" y="0"/>
                  </a:lnTo>
                  <a:lnTo>
                    <a:pt x="4687" y="4319"/>
                  </a:lnTo>
                  <a:lnTo>
                    <a:pt x="4709"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6"/>
            <p:cNvSpPr/>
            <p:nvPr/>
          </p:nvSpPr>
          <p:spPr bwMode="auto">
            <a:xfrm>
              <a:off x="-1045" y="-421"/>
              <a:ext cx="4482" cy="4131"/>
            </a:xfrm>
            <a:custGeom>
              <a:avLst/>
              <a:gdLst>
                <a:gd name="T0" fmla="*/ 0 w 4482"/>
                <a:gd name="T1" fmla="*/ 0 h 4131"/>
                <a:gd name="T2" fmla="*/ 0 w 4482"/>
                <a:gd name="T3" fmla="*/ 22 h 4131"/>
                <a:gd name="T4" fmla="*/ 4460 w 4482"/>
                <a:gd name="T5" fmla="*/ 4131 h 4131"/>
                <a:gd name="T6" fmla="*/ 4482 w 4482"/>
                <a:gd name="T7" fmla="*/ 4131 h 4131"/>
                <a:gd name="T8" fmla="*/ 0 w 4482"/>
                <a:gd name="T9" fmla="*/ 0 h 4131"/>
              </a:gdLst>
              <a:ahLst/>
              <a:cxnLst>
                <a:cxn ang="0">
                  <a:pos x="T0" y="T1"/>
                </a:cxn>
                <a:cxn ang="0">
                  <a:pos x="T2" y="T3"/>
                </a:cxn>
                <a:cxn ang="0">
                  <a:pos x="T4" y="T5"/>
                </a:cxn>
                <a:cxn ang="0">
                  <a:pos x="T6" y="T7"/>
                </a:cxn>
                <a:cxn ang="0">
                  <a:pos x="T8" y="T9"/>
                </a:cxn>
              </a:cxnLst>
              <a:rect l="0" t="0" r="r" b="b"/>
              <a:pathLst>
                <a:path w="4482" h="4131">
                  <a:moveTo>
                    <a:pt x="0" y="0"/>
                  </a:moveTo>
                  <a:lnTo>
                    <a:pt x="0" y="22"/>
                  </a:lnTo>
                  <a:lnTo>
                    <a:pt x="4460" y="4131"/>
                  </a:lnTo>
                  <a:lnTo>
                    <a:pt x="4482" y="4131"/>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7"/>
            <p:cNvSpPr/>
            <p:nvPr/>
          </p:nvSpPr>
          <p:spPr bwMode="auto">
            <a:xfrm>
              <a:off x="-1045" y="1271"/>
              <a:ext cx="2647" cy="2439"/>
            </a:xfrm>
            <a:custGeom>
              <a:avLst/>
              <a:gdLst>
                <a:gd name="T0" fmla="*/ 0 w 2647"/>
                <a:gd name="T1" fmla="*/ 0 h 2439"/>
                <a:gd name="T2" fmla="*/ 0 w 2647"/>
                <a:gd name="T3" fmla="*/ 20 h 2439"/>
                <a:gd name="T4" fmla="*/ 2625 w 2647"/>
                <a:gd name="T5" fmla="*/ 2439 h 2439"/>
                <a:gd name="T6" fmla="*/ 2647 w 2647"/>
                <a:gd name="T7" fmla="*/ 2439 h 2439"/>
                <a:gd name="T8" fmla="*/ 0 w 2647"/>
                <a:gd name="T9" fmla="*/ 0 h 2439"/>
              </a:gdLst>
              <a:ahLst/>
              <a:cxnLst>
                <a:cxn ang="0">
                  <a:pos x="T0" y="T1"/>
                </a:cxn>
                <a:cxn ang="0">
                  <a:pos x="T2" y="T3"/>
                </a:cxn>
                <a:cxn ang="0">
                  <a:pos x="T4" y="T5"/>
                </a:cxn>
                <a:cxn ang="0">
                  <a:pos x="T6" y="T7"/>
                </a:cxn>
                <a:cxn ang="0">
                  <a:pos x="T8" y="T9"/>
                </a:cxn>
              </a:cxnLst>
              <a:rect l="0" t="0" r="r" b="b"/>
              <a:pathLst>
                <a:path w="2647" h="2439">
                  <a:moveTo>
                    <a:pt x="0" y="0"/>
                  </a:moveTo>
                  <a:lnTo>
                    <a:pt x="0" y="20"/>
                  </a:lnTo>
                  <a:lnTo>
                    <a:pt x="2625" y="2439"/>
                  </a:lnTo>
                  <a:lnTo>
                    <a:pt x="2647" y="2439"/>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8"/>
            <p:cNvSpPr/>
            <p:nvPr/>
          </p:nvSpPr>
          <p:spPr bwMode="auto">
            <a:xfrm>
              <a:off x="-1045" y="1083"/>
              <a:ext cx="2851" cy="2627"/>
            </a:xfrm>
            <a:custGeom>
              <a:avLst/>
              <a:gdLst>
                <a:gd name="T0" fmla="*/ 0 w 2851"/>
                <a:gd name="T1" fmla="*/ 0 h 2627"/>
                <a:gd name="T2" fmla="*/ 0 w 2851"/>
                <a:gd name="T3" fmla="*/ 20 h 2627"/>
                <a:gd name="T4" fmla="*/ 2829 w 2851"/>
                <a:gd name="T5" fmla="*/ 2627 h 2627"/>
                <a:gd name="T6" fmla="*/ 2851 w 2851"/>
                <a:gd name="T7" fmla="*/ 2627 h 2627"/>
                <a:gd name="T8" fmla="*/ 0 w 2851"/>
                <a:gd name="T9" fmla="*/ 0 h 2627"/>
              </a:gdLst>
              <a:ahLst/>
              <a:cxnLst>
                <a:cxn ang="0">
                  <a:pos x="T0" y="T1"/>
                </a:cxn>
                <a:cxn ang="0">
                  <a:pos x="T2" y="T3"/>
                </a:cxn>
                <a:cxn ang="0">
                  <a:pos x="T4" y="T5"/>
                </a:cxn>
                <a:cxn ang="0">
                  <a:pos x="T6" y="T7"/>
                </a:cxn>
                <a:cxn ang="0">
                  <a:pos x="T8" y="T9"/>
                </a:cxn>
              </a:cxnLst>
              <a:rect l="0" t="0" r="r" b="b"/>
              <a:pathLst>
                <a:path w="2851" h="2627">
                  <a:moveTo>
                    <a:pt x="0" y="0"/>
                  </a:moveTo>
                  <a:lnTo>
                    <a:pt x="0" y="20"/>
                  </a:lnTo>
                  <a:lnTo>
                    <a:pt x="2829" y="2627"/>
                  </a:lnTo>
                  <a:lnTo>
                    <a:pt x="2851" y="2627"/>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9"/>
            <p:cNvSpPr/>
            <p:nvPr/>
          </p:nvSpPr>
          <p:spPr bwMode="auto">
            <a:xfrm>
              <a:off x="3009" y="-609"/>
              <a:ext cx="3624" cy="3340"/>
            </a:xfrm>
            <a:custGeom>
              <a:avLst/>
              <a:gdLst>
                <a:gd name="T0" fmla="*/ 22 w 3624"/>
                <a:gd name="T1" fmla="*/ 0 h 3340"/>
                <a:gd name="T2" fmla="*/ 0 w 3624"/>
                <a:gd name="T3" fmla="*/ 0 h 3340"/>
                <a:gd name="T4" fmla="*/ 3624 w 3624"/>
                <a:gd name="T5" fmla="*/ 3340 h 3340"/>
                <a:gd name="T6" fmla="*/ 3624 w 3624"/>
                <a:gd name="T7" fmla="*/ 3318 h 3340"/>
                <a:gd name="T8" fmla="*/ 22 w 3624"/>
                <a:gd name="T9" fmla="*/ 0 h 3340"/>
              </a:gdLst>
              <a:ahLst/>
              <a:cxnLst>
                <a:cxn ang="0">
                  <a:pos x="T0" y="T1"/>
                </a:cxn>
                <a:cxn ang="0">
                  <a:pos x="T2" y="T3"/>
                </a:cxn>
                <a:cxn ang="0">
                  <a:pos x="T4" y="T5"/>
                </a:cxn>
                <a:cxn ang="0">
                  <a:pos x="T6" y="T7"/>
                </a:cxn>
                <a:cxn ang="0">
                  <a:pos x="T8" y="T9"/>
                </a:cxn>
              </a:cxnLst>
              <a:rect l="0" t="0" r="r" b="b"/>
              <a:pathLst>
                <a:path w="3624" h="3340">
                  <a:moveTo>
                    <a:pt x="22" y="0"/>
                  </a:moveTo>
                  <a:lnTo>
                    <a:pt x="0" y="0"/>
                  </a:lnTo>
                  <a:lnTo>
                    <a:pt x="3624" y="3340"/>
                  </a:lnTo>
                  <a:lnTo>
                    <a:pt x="3624" y="3318"/>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50"/>
            <p:cNvSpPr/>
            <p:nvPr/>
          </p:nvSpPr>
          <p:spPr bwMode="auto">
            <a:xfrm>
              <a:off x="3619" y="-609"/>
              <a:ext cx="3014" cy="2775"/>
            </a:xfrm>
            <a:custGeom>
              <a:avLst/>
              <a:gdLst>
                <a:gd name="T0" fmla="*/ 24 w 3014"/>
                <a:gd name="T1" fmla="*/ 0 h 2775"/>
                <a:gd name="T2" fmla="*/ 0 w 3014"/>
                <a:gd name="T3" fmla="*/ 0 h 2775"/>
                <a:gd name="T4" fmla="*/ 3014 w 3014"/>
                <a:gd name="T5" fmla="*/ 2775 h 2775"/>
                <a:gd name="T6" fmla="*/ 3014 w 3014"/>
                <a:gd name="T7" fmla="*/ 2755 h 2775"/>
                <a:gd name="T8" fmla="*/ 24 w 3014"/>
                <a:gd name="T9" fmla="*/ 0 h 2775"/>
              </a:gdLst>
              <a:ahLst/>
              <a:cxnLst>
                <a:cxn ang="0">
                  <a:pos x="T0" y="T1"/>
                </a:cxn>
                <a:cxn ang="0">
                  <a:pos x="T2" y="T3"/>
                </a:cxn>
                <a:cxn ang="0">
                  <a:pos x="T4" y="T5"/>
                </a:cxn>
                <a:cxn ang="0">
                  <a:pos x="T6" y="T7"/>
                </a:cxn>
                <a:cxn ang="0">
                  <a:pos x="T8" y="T9"/>
                </a:cxn>
              </a:cxnLst>
              <a:rect l="0" t="0" r="r" b="b"/>
              <a:pathLst>
                <a:path w="3014" h="2775">
                  <a:moveTo>
                    <a:pt x="24" y="0"/>
                  </a:moveTo>
                  <a:lnTo>
                    <a:pt x="0" y="0"/>
                  </a:lnTo>
                  <a:lnTo>
                    <a:pt x="3014" y="2775"/>
                  </a:lnTo>
                  <a:lnTo>
                    <a:pt x="3014" y="2755"/>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51"/>
            <p:cNvSpPr/>
            <p:nvPr/>
          </p:nvSpPr>
          <p:spPr bwMode="auto">
            <a:xfrm>
              <a:off x="970" y="-609"/>
              <a:ext cx="4711" cy="4319"/>
            </a:xfrm>
            <a:custGeom>
              <a:avLst/>
              <a:gdLst>
                <a:gd name="T0" fmla="*/ 22 w 4711"/>
                <a:gd name="T1" fmla="*/ 0 h 4319"/>
                <a:gd name="T2" fmla="*/ 0 w 4711"/>
                <a:gd name="T3" fmla="*/ 0 h 4319"/>
                <a:gd name="T4" fmla="*/ 4689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9"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52"/>
            <p:cNvSpPr/>
            <p:nvPr/>
          </p:nvSpPr>
          <p:spPr bwMode="auto">
            <a:xfrm>
              <a:off x="1784" y="-609"/>
              <a:ext cx="4711" cy="4319"/>
            </a:xfrm>
            <a:custGeom>
              <a:avLst/>
              <a:gdLst>
                <a:gd name="T0" fmla="*/ 24 w 4711"/>
                <a:gd name="T1" fmla="*/ 0 h 4319"/>
                <a:gd name="T2" fmla="*/ 0 w 4711"/>
                <a:gd name="T3" fmla="*/ 0 h 4319"/>
                <a:gd name="T4" fmla="*/ 4689 w 4711"/>
                <a:gd name="T5" fmla="*/ 4319 h 4319"/>
                <a:gd name="T6" fmla="*/ 4711 w 4711"/>
                <a:gd name="T7" fmla="*/ 4319 h 4319"/>
                <a:gd name="T8" fmla="*/ 24 w 4711"/>
                <a:gd name="T9" fmla="*/ 0 h 4319"/>
              </a:gdLst>
              <a:ahLst/>
              <a:cxnLst>
                <a:cxn ang="0">
                  <a:pos x="T0" y="T1"/>
                </a:cxn>
                <a:cxn ang="0">
                  <a:pos x="T2" y="T3"/>
                </a:cxn>
                <a:cxn ang="0">
                  <a:pos x="T4" y="T5"/>
                </a:cxn>
                <a:cxn ang="0">
                  <a:pos x="T6" y="T7"/>
                </a:cxn>
                <a:cxn ang="0">
                  <a:pos x="T8" y="T9"/>
                </a:cxn>
              </a:cxnLst>
              <a:rect l="0" t="0" r="r" b="b"/>
              <a:pathLst>
                <a:path w="4711" h="4319">
                  <a:moveTo>
                    <a:pt x="24" y="0"/>
                  </a:moveTo>
                  <a:lnTo>
                    <a:pt x="0" y="0"/>
                  </a:lnTo>
                  <a:lnTo>
                    <a:pt x="4689" y="4319"/>
                  </a:lnTo>
                  <a:lnTo>
                    <a:pt x="4711" y="431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53"/>
            <p:cNvSpPr/>
            <p:nvPr/>
          </p:nvSpPr>
          <p:spPr bwMode="auto">
            <a:xfrm>
              <a:off x="-457"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4"/>
            <p:cNvSpPr/>
            <p:nvPr/>
          </p:nvSpPr>
          <p:spPr bwMode="auto">
            <a:xfrm>
              <a:off x="1174"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55"/>
            <p:cNvSpPr/>
            <p:nvPr/>
          </p:nvSpPr>
          <p:spPr bwMode="auto">
            <a:xfrm>
              <a:off x="-1045" y="332"/>
              <a:ext cx="3668" cy="3378"/>
            </a:xfrm>
            <a:custGeom>
              <a:avLst/>
              <a:gdLst>
                <a:gd name="T0" fmla="*/ 0 w 3668"/>
                <a:gd name="T1" fmla="*/ 0 h 3378"/>
                <a:gd name="T2" fmla="*/ 0 w 3668"/>
                <a:gd name="T3" fmla="*/ 20 h 3378"/>
                <a:gd name="T4" fmla="*/ 3644 w 3668"/>
                <a:gd name="T5" fmla="*/ 3378 h 3378"/>
                <a:gd name="T6" fmla="*/ 3668 w 3668"/>
                <a:gd name="T7" fmla="*/ 3378 h 3378"/>
                <a:gd name="T8" fmla="*/ 0 w 3668"/>
                <a:gd name="T9" fmla="*/ 0 h 3378"/>
              </a:gdLst>
              <a:ahLst/>
              <a:cxnLst>
                <a:cxn ang="0">
                  <a:pos x="T0" y="T1"/>
                </a:cxn>
                <a:cxn ang="0">
                  <a:pos x="T2" y="T3"/>
                </a:cxn>
                <a:cxn ang="0">
                  <a:pos x="T4" y="T5"/>
                </a:cxn>
                <a:cxn ang="0">
                  <a:pos x="T6" y="T7"/>
                </a:cxn>
                <a:cxn ang="0">
                  <a:pos x="T8" y="T9"/>
                </a:cxn>
              </a:cxnLst>
              <a:rect l="0" t="0" r="r" b="b"/>
              <a:pathLst>
                <a:path w="3668" h="3378">
                  <a:moveTo>
                    <a:pt x="0" y="0"/>
                  </a:moveTo>
                  <a:lnTo>
                    <a:pt x="0" y="20"/>
                  </a:lnTo>
                  <a:lnTo>
                    <a:pt x="3644" y="3378"/>
                  </a:lnTo>
                  <a:lnTo>
                    <a:pt x="3668" y="3378"/>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56"/>
            <p:cNvSpPr/>
            <p:nvPr/>
          </p:nvSpPr>
          <p:spPr bwMode="auto">
            <a:xfrm>
              <a:off x="-661" y="-609"/>
              <a:ext cx="4711" cy="4319"/>
            </a:xfrm>
            <a:custGeom>
              <a:avLst/>
              <a:gdLst>
                <a:gd name="T0" fmla="*/ 22 w 4711"/>
                <a:gd name="T1" fmla="*/ 0 h 4319"/>
                <a:gd name="T2" fmla="*/ 0 w 4711"/>
                <a:gd name="T3" fmla="*/ 0 h 4319"/>
                <a:gd name="T4" fmla="*/ 4687 w 4711"/>
                <a:gd name="T5" fmla="*/ 4319 h 4319"/>
                <a:gd name="T6" fmla="*/ 4711 w 4711"/>
                <a:gd name="T7" fmla="*/ 4319 h 4319"/>
                <a:gd name="T8" fmla="*/ 22 w 4711"/>
                <a:gd name="T9" fmla="*/ 0 h 4319"/>
              </a:gdLst>
              <a:ahLst/>
              <a:cxnLst>
                <a:cxn ang="0">
                  <a:pos x="T0" y="T1"/>
                </a:cxn>
                <a:cxn ang="0">
                  <a:pos x="T2" y="T3"/>
                </a:cxn>
                <a:cxn ang="0">
                  <a:pos x="T4" y="T5"/>
                </a:cxn>
                <a:cxn ang="0">
                  <a:pos x="T6" y="T7"/>
                </a:cxn>
                <a:cxn ang="0">
                  <a:pos x="T8" y="T9"/>
                </a:cxn>
              </a:cxnLst>
              <a:rect l="0" t="0" r="r" b="b"/>
              <a:pathLst>
                <a:path w="4711" h="4319">
                  <a:moveTo>
                    <a:pt x="22" y="0"/>
                  </a:moveTo>
                  <a:lnTo>
                    <a:pt x="0" y="0"/>
                  </a:lnTo>
                  <a:lnTo>
                    <a:pt x="4687" y="4319"/>
                  </a:lnTo>
                  <a:lnTo>
                    <a:pt x="4711" y="4319"/>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7"/>
            <p:cNvSpPr/>
            <p:nvPr/>
          </p:nvSpPr>
          <p:spPr bwMode="auto">
            <a:xfrm>
              <a:off x="6271" y="-609"/>
              <a:ext cx="362" cy="335"/>
            </a:xfrm>
            <a:custGeom>
              <a:avLst/>
              <a:gdLst>
                <a:gd name="T0" fmla="*/ 22 w 362"/>
                <a:gd name="T1" fmla="*/ 0 h 335"/>
                <a:gd name="T2" fmla="*/ 0 w 362"/>
                <a:gd name="T3" fmla="*/ 0 h 335"/>
                <a:gd name="T4" fmla="*/ 362 w 362"/>
                <a:gd name="T5" fmla="*/ 335 h 335"/>
                <a:gd name="T6" fmla="*/ 362 w 362"/>
                <a:gd name="T7" fmla="*/ 312 h 335"/>
                <a:gd name="T8" fmla="*/ 22 w 362"/>
                <a:gd name="T9" fmla="*/ 0 h 335"/>
              </a:gdLst>
              <a:ahLst/>
              <a:cxnLst>
                <a:cxn ang="0">
                  <a:pos x="T0" y="T1"/>
                </a:cxn>
                <a:cxn ang="0">
                  <a:pos x="T2" y="T3"/>
                </a:cxn>
                <a:cxn ang="0">
                  <a:pos x="T4" y="T5"/>
                </a:cxn>
                <a:cxn ang="0">
                  <a:pos x="T6" y="T7"/>
                </a:cxn>
                <a:cxn ang="0">
                  <a:pos x="T8" y="T9"/>
                </a:cxn>
              </a:cxnLst>
              <a:rect l="0" t="0" r="r" b="b"/>
              <a:pathLst>
                <a:path w="362" h="335">
                  <a:moveTo>
                    <a:pt x="22" y="0"/>
                  </a:moveTo>
                  <a:lnTo>
                    <a:pt x="0" y="0"/>
                  </a:lnTo>
                  <a:lnTo>
                    <a:pt x="362" y="335"/>
                  </a:lnTo>
                  <a:lnTo>
                    <a:pt x="362" y="312"/>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8"/>
            <p:cNvSpPr/>
            <p:nvPr/>
          </p:nvSpPr>
          <p:spPr bwMode="auto">
            <a:xfrm>
              <a:off x="4436" y="-609"/>
              <a:ext cx="2197" cy="2024"/>
            </a:xfrm>
            <a:custGeom>
              <a:avLst/>
              <a:gdLst>
                <a:gd name="T0" fmla="*/ 22 w 2197"/>
                <a:gd name="T1" fmla="*/ 0 h 2024"/>
                <a:gd name="T2" fmla="*/ 0 w 2197"/>
                <a:gd name="T3" fmla="*/ 0 h 2024"/>
                <a:gd name="T4" fmla="*/ 2197 w 2197"/>
                <a:gd name="T5" fmla="*/ 2024 h 2024"/>
                <a:gd name="T6" fmla="*/ 2197 w 2197"/>
                <a:gd name="T7" fmla="*/ 2004 h 2024"/>
                <a:gd name="T8" fmla="*/ 22 w 2197"/>
                <a:gd name="T9" fmla="*/ 0 h 2024"/>
              </a:gdLst>
              <a:ahLst/>
              <a:cxnLst>
                <a:cxn ang="0">
                  <a:pos x="T0" y="T1"/>
                </a:cxn>
                <a:cxn ang="0">
                  <a:pos x="T2" y="T3"/>
                </a:cxn>
                <a:cxn ang="0">
                  <a:pos x="T4" y="T5"/>
                </a:cxn>
                <a:cxn ang="0">
                  <a:pos x="T6" y="T7"/>
                </a:cxn>
                <a:cxn ang="0">
                  <a:pos x="T8" y="T9"/>
                </a:cxn>
              </a:cxnLst>
              <a:rect l="0" t="0" r="r" b="b"/>
              <a:pathLst>
                <a:path w="2197" h="2024">
                  <a:moveTo>
                    <a:pt x="22" y="0"/>
                  </a:moveTo>
                  <a:lnTo>
                    <a:pt x="0" y="0"/>
                  </a:lnTo>
                  <a:lnTo>
                    <a:pt x="2197" y="2024"/>
                  </a:lnTo>
                  <a:lnTo>
                    <a:pt x="2197" y="2004"/>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9"/>
            <p:cNvSpPr/>
            <p:nvPr/>
          </p:nvSpPr>
          <p:spPr bwMode="auto">
            <a:xfrm>
              <a:off x="4640" y="-609"/>
              <a:ext cx="1993" cy="1836"/>
            </a:xfrm>
            <a:custGeom>
              <a:avLst/>
              <a:gdLst>
                <a:gd name="T0" fmla="*/ 22 w 1993"/>
                <a:gd name="T1" fmla="*/ 0 h 1836"/>
                <a:gd name="T2" fmla="*/ 0 w 1993"/>
                <a:gd name="T3" fmla="*/ 0 h 1836"/>
                <a:gd name="T4" fmla="*/ 1993 w 1993"/>
                <a:gd name="T5" fmla="*/ 1836 h 1836"/>
                <a:gd name="T6" fmla="*/ 1993 w 1993"/>
                <a:gd name="T7" fmla="*/ 1816 h 1836"/>
                <a:gd name="T8" fmla="*/ 22 w 1993"/>
                <a:gd name="T9" fmla="*/ 0 h 1836"/>
              </a:gdLst>
              <a:ahLst/>
              <a:cxnLst>
                <a:cxn ang="0">
                  <a:pos x="T0" y="T1"/>
                </a:cxn>
                <a:cxn ang="0">
                  <a:pos x="T2" y="T3"/>
                </a:cxn>
                <a:cxn ang="0">
                  <a:pos x="T4" y="T5"/>
                </a:cxn>
                <a:cxn ang="0">
                  <a:pos x="T6" y="T7"/>
                </a:cxn>
                <a:cxn ang="0">
                  <a:pos x="T8" y="T9"/>
                </a:cxn>
              </a:cxnLst>
              <a:rect l="0" t="0" r="r" b="b"/>
              <a:pathLst>
                <a:path w="1993" h="1836">
                  <a:moveTo>
                    <a:pt x="22" y="0"/>
                  </a:moveTo>
                  <a:lnTo>
                    <a:pt x="0" y="0"/>
                  </a:lnTo>
                  <a:lnTo>
                    <a:pt x="1993" y="1836"/>
                  </a:lnTo>
                  <a:lnTo>
                    <a:pt x="1993" y="1816"/>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60"/>
            <p:cNvSpPr/>
            <p:nvPr/>
          </p:nvSpPr>
          <p:spPr bwMode="auto">
            <a:xfrm>
              <a:off x="5659" y="-609"/>
              <a:ext cx="974" cy="897"/>
            </a:xfrm>
            <a:custGeom>
              <a:avLst/>
              <a:gdLst>
                <a:gd name="T0" fmla="*/ 24 w 974"/>
                <a:gd name="T1" fmla="*/ 0 h 897"/>
                <a:gd name="T2" fmla="*/ 0 w 974"/>
                <a:gd name="T3" fmla="*/ 0 h 897"/>
                <a:gd name="T4" fmla="*/ 974 w 974"/>
                <a:gd name="T5" fmla="*/ 897 h 897"/>
                <a:gd name="T6" fmla="*/ 974 w 974"/>
                <a:gd name="T7" fmla="*/ 877 h 897"/>
                <a:gd name="T8" fmla="*/ 24 w 974"/>
                <a:gd name="T9" fmla="*/ 0 h 897"/>
              </a:gdLst>
              <a:ahLst/>
              <a:cxnLst>
                <a:cxn ang="0">
                  <a:pos x="T0" y="T1"/>
                </a:cxn>
                <a:cxn ang="0">
                  <a:pos x="T2" y="T3"/>
                </a:cxn>
                <a:cxn ang="0">
                  <a:pos x="T4" y="T5"/>
                </a:cxn>
                <a:cxn ang="0">
                  <a:pos x="T6" y="T7"/>
                </a:cxn>
                <a:cxn ang="0">
                  <a:pos x="T8" y="T9"/>
                </a:cxn>
              </a:cxnLst>
              <a:rect l="0" t="0" r="r" b="b"/>
              <a:pathLst>
                <a:path w="974" h="897">
                  <a:moveTo>
                    <a:pt x="24" y="0"/>
                  </a:moveTo>
                  <a:lnTo>
                    <a:pt x="0" y="0"/>
                  </a:lnTo>
                  <a:lnTo>
                    <a:pt x="974" y="897"/>
                  </a:lnTo>
                  <a:lnTo>
                    <a:pt x="974" y="877"/>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61"/>
            <p:cNvSpPr/>
            <p:nvPr/>
          </p:nvSpPr>
          <p:spPr bwMode="auto">
            <a:xfrm>
              <a:off x="4028" y="-609"/>
              <a:ext cx="2605" cy="2401"/>
            </a:xfrm>
            <a:custGeom>
              <a:avLst/>
              <a:gdLst>
                <a:gd name="T0" fmla="*/ 24 w 2605"/>
                <a:gd name="T1" fmla="*/ 0 h 2401"/>
                <a:gd name="T2" fmla="*/ 0 w 2605"/>
                <a:gd name="T3" fmla="*/ 0 h 2401"/>
                <a:gd name="T4" fmla="*/ 2605 w 2605"/>
                <a:gd name="T5" fmla="*/ 2401 h 2401"/>
                <a:gd name="T6" fmla="*/ 2605 w 2605"/>
                <a:gd name="T7" fmla="*/ 2379 h 2401"/>
                <a:gd name="T8" fmla="*/ 24 w 2605"/>
                <a:gd name="T9" fmla="*/ 0 h 2401"/>
              </a:gdLst>
              <a:ahLst/>
              <a:cxnLst>
                <a:cxn ang="0">
                  <a:pos x="T0" y="T1"/>
                </a:cxn>
                <a:cxn ang="0">
                  <a:pos x="T2" y="T3"/>
                </a:cxn>
                <a:cxn ang="0">
                  <a:pos x="T4" y="T5"/>
                </a:cxn>
                <a:cxn ang="0">
                  <a:pos x="T6" y="T7"/>
                </a:cxn>
                <a:cxn ang="0">
                  <a:pos x="T8" y="T9"/>
                </a:cxn>
              </a:cxnLst>
              <a:rect l="0" t="0" r="r" b="b"/>
              <a:pathLst>
                <a:path w="2605" h="2401">
                  <a:moveTo>
                    <a:pt x="24" y="0"/>
                  </a:moveTo>
                  <a:lnTo>
                    <a:pt x="0" y="0"/>
                  </a:lnTo>
                  <a:lnTo>
                    <a:pt x="2605" y="2401"/>
                  </a:lnTo>
                  <a:lnTo>
                    <a:pt x="2605" y="2379"/>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62"/>
            <p:cNvSpPr/>
            <p:nvPr/>
          </p:nvSpPr>
          <p:spPr bwMode="auto">
            <a:xfrm>
              <a:off x="4844" y="-609"/>
              <a:ext cx="1789" cy="1650"/>
            </a:xfrm>
            <a:custGeom>
              <a:avLst/>
              <a:gdLst>
                <a:gd name="T0" fmla="*/ 22 w 1789"/>
                <a:gd name="T1" fmla="*/ 0 h 1650"/>
                <a:gd name="T2" fmla="*/ 0 w 1789"/>
                <a:gd name="T3" fmla="*/ 0 h 1650"/>
                <a:gd name="T4" fmla="*/ 1789 w 1789"/>
                <a:gd name="T5" fmla="*/ 1650 h 1650"/>
                <a:gd name="T6" fmla="*/ 1789 w 1789"/>
                <a:gd name="T7" fmla="*/ 1628 h 1650"/>
                <a:gd name="T8" fmla="*/ 22 w 1789"/>
                <a:gd name="T9" fmla="*/ 0 h 1650"/>
              </a:gdLst>
              <a:ahLst/>
              <a:cxnLst>
                <a:cxn ang="0">
                  <a:pos x="T0" y="T1"/>
                </a:cxn>
                <a:cxn ang="0">
                  <a:pos x="T2" y="T3"/>
                </a:cxn>
                <a:cxn ang="0">
                  <a:pos x="T4" y="T5"/>
                </a:cxn>
                <a:cxn ang="0">
                  <a:pos x="T6" y="T7"/>
                </a:cxn>
                <a:cxn ang="0">
                  <a:pos x="T8" y="T9"/>
                </a:cxn>
              </a:cxnLst>
              <a:rect l="0" t="0" r="r" b="b"/>
              <a:pathLst>
                <a:path w="1789" h="1650">
                  <a:moveTo>
                    <a:pt x="22" y="0"/>
                  </a:moveTo>
                  <a:lnTo>
                    <a:pt x="0" y="0"/>
                  </a:lnTo>
                  <a:lnTo>
                    <a:pt x="1789" y="1650"/>
                  </a:lnTo>
                  <a:lnTo>
                    <a:pt x="1789" y="1628"/>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63"/>
            <p:cNvSpPr/>
            <p:nvPr/>
          </p:nvSpPr>
          <p:spPr bwMode="auto">
            <a:xfrm>
              <a:off x="2397" y="-609"/>
              <a:ext cx="4236" cy="3903"/>
            </a:xfrm>
            <a:custGeom>
              <a:avLst/>
              <a:gdLst>
                <a:gd name="T0" fmla="*/ 24 w 4236"/>
                <a:gd name="T1" fmla="*/ 0 h 3903"/>
                <a:gd name="T2" fmla="*/ 0 w 4236"/>
                <a:gd name="T3" fmla="*/ 0 h 3903"/>
                <a:gd name="T4" fmla="*/ 4236 w 4236"/>
                <a:gd name="T5" fmla="*/ 3903 h 3903"/>
                <a:gd name="T6" fmla="*/ 4236 w 4236"/>
                <a:gd name="T7" fmla="*/ 3883 h 3903"/>
                <a:gd name="T8" fmla="*/ 24 w 4236"/>
                <a:gd name="T9" fmla="*/ 0 h 3903"/>
              </a:gdLst>
              <a:ahLst/>
              <a:cxnLst>
                <a:cxn ang="0">
                  <a:pos x="T0" y="T1"/>
                </a:cxn>
                <a:cxn ang="0">
                  <a:pos x="T2" y="T3"/>
                </a:cxn>
                <a:cxn ang="0">
                  <a:pos x="T4" y="T5"/>
                </a:cxn>
                <a:cxn ang="0">
                  <a:pos x="T6" y="T7"/>
                </a:cxn>
                <a:cxn ang="0">
                  <a:pos x="T8" y="T9"/>
                </a:cxn>
              </a:cxnLst>
              <a:rect l="0" t="0" r="r" b="b"/>
              <a:pathLst>
                <a:path w="4236" h="3903">
                  <a:moveTo>
                    <a:pt x="24" y="0"/>
                  </a:moveTo>
                  <a:lnTo>
                    <a:pt x="0" y="0"/>
                  </a:lnTo>
                  <a:lnTo>
                    <a:pt x="4236" y="3903"/>
                  </a:lnTo>
                  <a:lnTo>
                    <a:pt x="4236" y="3883"/>
                  </a:lnTo>
                  <a:lnTo>
                    <a:pt x="24"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4"/>
            <p:cNvSpPr/>
            <p:nvPr/>
          </p:nvSpPr>
          <p:spPr bwMode="auto">
            <a:xfrm>
              <a:off x="2805" y="-609"/>
              <a:ext cx="3828" cy="3528"/>
            </a:xfrm>
            <a:custGeom>
              <a:avLst/>
              <a:gdLst>
                <a:gd name="T0" fmla="*/ 22 w 3828"/>
                <a:gd name="T1" fmla="*/ 0 h 3528"/>
                <a:gd name="T2" fmla="*/ 0 w 3828"/>
                <a:gd name="T3" fmla="*/ 0 h 3528"/>
                <a:gd name="T4" fmla="*/ 3828 w 3828"/>
                <a:gd name="T5" fmla="*/ 3528 h 3528"/>
                <a:gd name="T6" fmla="*/ 3828 w 3828"/>
                <a:gd name="T7" fmla="*/ 3506 h 3528"/>
                <a:gd name="T8" fmla="*/ 22 w 3828"/>
                <a:gd name="T9" fmla="*/ 0 h 3528"/>
              </a:gdLst>
              <a:ahLst/>
              <a:cxnLst>
                <a:cxn ang="0">
                  <a:pos x="T0" y="T1"/>
                </a:cxn>
                <a:cxn ang="0">
                  <a:pos x="T2" y="T3"/>
                </a:cxn>
                <a:cxn ang="0">
                  <a:pos x="T4" y="T5"/>
                </a:cxn>
                <a:cxn ang="0">
                  <a:pos x="T6" y="T7"/>
                </a:cxn>
                <a:cxn ang="0">
                  <a:pos x="T8" y="T9"/>
                </a:cxn>
              </a:cxnLst>
              <a:rect l="0" t="0" r="r" b="b"/>
              <a:pathLst>
                <a:path w="3828" h="3528">
                  <a:moveTo>
                    <a:pt x="22" y="0"/>
                  </a:moveTo>
                  <a:lnTo>
                    <a:pt x="0" y="0"/>
                  </a:lnTo>
                  <a:lnTo>
                    <a:pt x="3828" y="3528"/>
                  </a:lnTo>
                  <a:lnTo>
                    <a:pt x="3828" y="3506"/>
                  </a:lnTo>
                  <a:lnTo>
                    <a:pt x="22"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5"/>
            <p:cNvSpPr/>
            <p:nvPr/>
          </p:nvSpPr>
          <p:spPr bwMode="auto">
            <a:xfrm>
              <a:off x="-1045" y="2210"/>
              <a:ext cx="1629" cy="1500"/>
            </a:xfrm>
            <a:custGeom>
              <a:avLst/>
              <a:gdLst>
                <a:gd name="T0" fmla="*/ 0 w 1629"/>
                <a:gd name="T1" fmla="*/ 0 h 1500"/>
                <a:gd name="T2" fmla="*/ 0 w 1629"/>
                <a:gd name="T3" fmla="*/ 20 h 1500"/>
                <a:gd name="T4" fmla="*/ 1605 w 1629"/>
                <a:gd name="T5" fmla="*/ 1500 h 1500"/>
                <a:gd name="T6" fmla="*/ 1629 w 1629"/>
                <a:gd name="T7" fmla="*/ 1500 h 1500"/>
                <a:gd name="T8" fmla="*/ 0 w 1629"/>
                <a:gd name="T9" fmla="*/ 0 h 1500"/>
              </a:gdLst>
              <a:ahLst/>
              <a:cxnLst>
                <a:cxn ang="0">
                  <a:pos x="T0" y="T1"/>
                </a:cxn>
                <a:cxn ang="0">
                  <a:pos x="T2" y="T3"/>
                </a:cxn>
                <a:cxn ang="0">
                  <a:pos x="T4" y="T5"/>
                </a:cxn>
                <a:cxn ang="0">
                  <a:pos x="T6" y="T7"/>
                </a:cxn>
                <a:cxn ang="0">
                  <a:pos x="T8" y="T9"/>
                </a:cxn>
              </a:cxnLst>
              <a:rect l="0" t="0" r="r" b="b"/>
              <a:pathLst>
                <a:path w="1629" h="1500">
                  <a:moveTo>
                    <a:pt x="0" y="0"/>
                  </a:moveTo>
                  <a:lnTo>
                    <a:pt x="0" y="20"/>
                  </a:lnTo>
                  <a:lnTo>
                    <a:pt x="1605" y="1500"/>
                  </a:lnTo>
                  <a:lnTo>
                    <a:pt x="1629" y="1500"/>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6"/>
            <p:cNvSpPr/>
            <p:nvPr/>
          </p:nvSpPr>
          <p:spPr bwMode="auto">
            <a:xfrm>
              <a:off x="-1045" y="3526"/>
              <a:ext cx="202" cy="184"/>
            </a:xfrm>
            <a:custGeom>
              <a:avLst/>
              <a:gdLst>
                <a:gd name="T0" fmla="*/ 178 w 202"/>
                <a:gd name="T1" fmla="*/ 184 h 184"/>
                <a:gd name="T2" fmla="*/ 202 w 202"/>
                <a:gd name="T3" fmla="*/ 184 h 184"/>
                <a:gd name="T4" fmla="*/ 0 w 202"/>
                <a:gd name="T5" fmla="*/ 0 h 184"/>
                <a:gd name="T6" fmla="*/ 0 w 202"/>
                <a:gd name="T7" fmla="*/ 20 h 184"/>
                <a:gd name="T8" fmla="*/ 178 w 202"/>
                <a:gd name="T9" fmla="*/ 184 h 184"/>
              </a:gdLst>
              <a:ahLst/>
              <a:cxnLst>
                <a:cxn ang="0">
                  <a:pos x="T0" y="T1"/>
                </a:cxn>
                <a:cxn ang="0">
                  <a:pos x="T2" y="T3"/>
                </a:cxn>
                <a:cxn ang="0">
                  <a:pos x="T4" y="T5"/>
                </a:cxn>
                <a:cxn ang="0">
                  <a:pos x="T6" y="T7"/>
                </a:cxn>
                <a:cxn ang="0">
                  <a:pos x="T8" y="T9"/>
                </a:cxn>
              </a:cxnLst>
              <a:rect l="0" t="0" r="r" b="b"/>
              <a:pathLst>
                <a:path w="202" h="184">
                  <a:moveTo>
                    <a:pt x="178" y="184"/>
                  </a:moveTo>
                  <a:lnTo>
                    <a:pt x="202" y="184"/>
                  </a:lnTo>
                  <a:lnTo>
                    <a:pt x="0" y="0"/>
                  </a:lnTo>
                  <a:lnTo>
                    <a:pt x="0" y="20"/>
                  </a:lnTo>
                  <a:lnTo>
                    <a:pt x="178" y="184"/>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7"/>
            <p:cNvSpPr/>
            <p:nvPr/>
          </p:nvSpPr>
          <p:spPr bwMode="auto">
            <a:xfrm>
              <a:off x="-1045" y="2961"/>
              <a:ext cx="812" cy="749"/>
            </a:xfrm>
            <a:custGeom>
              <a:avLst/>
              <a:gdLst>
                <a:gd name="T0" fmla="*/ 0 w 812"/>
                <a:gd name="T1" fmla="*/ 0 h 749"/>
                <a:gd name="T2" fmla="*/ 0 w 812"/>
                <a:gd name="T3" fmla="*/ 22 h 749"/>
                <a:gd name="T4" fmla="*/ 790 w 812"/>
                <a:gd name="T5" fmla="*/ 749 h 749"/>
                <a:gd name="T6" fmla="*/ 812 w 812"/>
                <a:gd name="T7" fmla="*/ 749 h 749"/>
                <a:gd name="T8" fmla="*/ 0 w 812"/>
                <a:gd name="T9" fmla="*/ 0 h 749"/>
              </a:gdLst>
              <a:ahLst/>
              <a:cxnLst>
                <a:cxn ang="0">
                  <a:pos x="T0" y="T1"/>
                </a:cxn>
                <a:cxn ang="0">
                  <a:pos x="T2" y="T3"/>
                </a:cxn>
                <a:cxn ang="0">
                  <a:pos x="T4" y="T5"/>
                </a:cxn>
                <a:cxn ang="0">
                  <a:pos x="T6" y="T7"/>
                </a:cxn>
                <a:cxn ang="0">
                  <a:pos x="T8" y="T9"/>
                </a:cxn>
              </a:cxnLst>
              <a:rect l="0" t="0" r="r" b="b"/>
              <a:pathLst>
                <a:path w="812" h="749">
                  <a:moveTo>
                    <a:pt x="0" y="0"/>
                  </a:moveTo>
                  <a:lnTo>
                    <a:pt x="0" y="22"/>
                  </a:lnTo>
                  <a:lnTo>
                    <a:pt x="790" y="749"/>
                  </a:lnTo>
                  <a:lnTo>
                    <a:pt x="812" y="749"/>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8"/>
            <p:cNvSpPr/>
            <p:nvPr/>
          </p:nvSpPr>
          <p:spPr bwMode="auto">
            <a:xfrm>
              <a:off x="-1045" y="2585"/>
              <a:ext cx="1221" cy="1125"/>
            </a:xfrm>
            <a:custGeom>
              <a:avLst/>
              <a:gdLst>
                <a:gd name="T0" fmla="*/ 0 w 1221"/>
                <a:gd name="T1" fmla="*/ 0 h 1125"/>
                <a:gd name="T2" fmla="*/ 0 w 1221"/>
                <a:gd name="T3" fmla="*/ 22 h 1125"/>
                <a:gd name="T4" fmla="*/ 1199 w 1221"/>
                <a:gd name="T5" fmla="*/ 1125 h 1125"/>
                <a:gd name="T6" fmla="*/ 1221 w 1221"/>
                <a:gd name="T7" fmla="*/ 1125 h 1125"/>
                <a:gd name="T8" fmla="*/ 0 w 1221"/>
                <a:gd name="T9" fmla="*/ 0 h 1125"/>
              </a:gdLst>
              <a:ahLst/>
              <a:cxnLst>
                <a:cxn ang="0">
                  <a:pos x="T0" y="T1"/>
                </a:cxn>
                <a:cxn ang="0">
                  <a:pos x="T2" y="T3"/>
                </a:cxn>
                <a:cxn ang="0">
                  <a:pos x="T4" y="T5"/>
                </a:cxn>
                <a:cxn ang="0">
                  <a:pos x="T6" y="T7"/>
                </a:cxn>
                <a:cxn ang="0">
                  <a:pos x="T8" y="T9"/>
                </a:cxn>
              </a:cxnLst>
              <a:rect l="0" t="0" r="r" b="b"/>
              <a:pathLst>
                <a:path w="1221" h="1125">
                  <a:moveTo>
                    <a:pt x="0" y="0"/>
                  </a:moveTo>
                  <a:lnTo>
                    <a:pt x="0" y="22"/>
                  </a:lnTo>
                  <a:lnTo>
                    <a:pt x="1199" y="1125"/>
                  </a:lnTo>
                  <a:lnTo>
                    <a:pt x="1221" y="1125"/>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9"/>
            <p:cNvSpPr/>
            <p:nvPr/>
          </p:nvSpPr>
          <p:spPr bwMode="auto">
            <a:xfrm>
              <a:off x="-1045" y="3338"/>
              <a:ext cx="404" cy="372"/>
            </a:xfrm>
            <a:custGeom>
              <a:avLst/>
              <a:gdLst>
                <a:gd name="T0" fmla="*/ 0 w 404"/>
                <a:gd name="T1" fmla="*/ 0 h 372"/>
                <a:gd name="T2" fmla="*/ 0 w 404"/>
                <a:gd name="T3" fmla="*/ 20 h 372"/>
                <a:gd name="T4" fmla="*/ 382 w 404"/>
                <a:gd name="T5" fmla="*/ 372 h 372"/>
                <a:gd name="T6" fmla="*/ 404 w 404"/>
                <a:gd name="T7" fmla="*/ 372 h 372"/>
                <a:gd name="T8" fmla="*/ 0 w 404"/>
                <a:gd name="T9" fmla="*/ 0 h 372"/>
              </a:gdLst>
              <a:ahLst/>
              <a:cxnLst>
                <a:cxn ang="0">
                  <a:pos x="T0" y="T1"/>
                </a:cxn>
                <a:cxn ang="0">
                  <a:pos x="T2" y="T3"/>
                </a:cxn>
                <a:cxn ang="0">
                  <a:pos x="T4" y="T5"/>
                </a:cxn>
                <a:cxn ang="0">
                  <a:pos x="T6" y="T7"/>
                </a:cxn>
                <a:cxn ang="0">
                  <a:pos x="T8" y="T9"/>
                </a:cxn>
              </a:cxnLst>
              <a:rect l="0" t="0" r="r" b="b"/>
              <a:pathLst>
                <a:path w="404" h="372">
                  <a:moveTo>
                    <a:pt x="0" y="0"/>
                  </a:moveTo>
                  <a:lnTo>
                    <a:pt x="0" y="20"/>
                  </a:lnTo>
                  <a:lnTo>
                    <a:pt x="382" y="372"/>
                  </a:lnTo>
                  <a:lnTo>
                    <a:pt x="404" y="372"/>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70"/>
            <p:cNvSpPr/>
            <p:nvPr/>
          </p:nvSpPr>
          <p:spPr bwMode="auto">
            <a:xfrm>
              <a:off x="-1045" y="1459"/>
              <a:ext cx="2443" cy="2251"/>
            </a:xfrm>
            <a:custGeom>
              <a:avLst/>
              <a:gdLst>
                <a:gd name="T0" fmla="*/ 0 w 2443"/>
                <a:gd name="T1" fmla="*/ 0 h 2251"/>
                <a:gd name="T2" fmla="*/ 0 w 2443"/>
                <a:gd name="T3" fmla="*/ 21 h 2251"/>
                <a:gd name="T4" fmla="*/ 2421 w 2443"/>
                <a:gd name="T5" fmla="*/ 2251 h 2251"/>
                <a:gd name="T6" fmla="*/ 2443 w 2443"/>
                <a:gd name="T7" fmla="*/ 2251 h 2251"/>
                <a:gd name="T8" fmla="*/ 0 w 2443"/>
                <a:gd name="T9" fmla="*/ 0 h 2251"/>
              </a:gdLst>
              <a:ahLst/>
              <a:cxnLst>
                <a:cxn ang="0">
                  <a:pos x="T0" y="T1"/>
                </a:cxn>
                <a:cxn ang="0">
                  <a:pos x="T2" y="T3"/>
                </a:cxn>
                <a:cxn ang="0">
                  <a:pos x="T4" y="T5"/>
                </a:cxn>
                <a:cxn ang="0">
                  <a:pos x="T6" y="T7"/>
                </a:cxn>
                <a:cxn ang="0">
                  <a:pos x="T8" y="T9"/>
                </a:cxn>
              </a:cxnLst>
              <a:rect l="0" t="0" r="r" b="b"/>
              <a:pathLst>
                <a:path w="2443" h="2251">
                  <a:moveTo>
                    <a:pt x="0" y="0"/>
                  </a:moveTo>
                  <a:lnTo>
                    <a:pt x="0" y="21"/>
                  </a:lnTo>
                  <a:lnTo>
                    <a:pt x="2421" y="2251"/>
                  </a:lnTo>
                  <a:lnTo>
                    <a:pt x="2443" y="2251"/>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71"/>
            <p:cNvSpPr/>
            <p:nvPr/>
          </p:nvSpPr>
          <p:spPr bwMode="auto">
            <a:xfrm>
              <a:off x="-1045" y="3149"/>
              <a:ext cx="608" cy="561"/>
            </a:xfrm>
            <a:custGeom>
              <a:avLst/>
              <a:gdLst>
                <a:gd name="T0" fmla="*/ 0 w 608"/>
                <a:gd name="T1" fmla="*/ 0 h 561"/>
                <a:gd name="T2" fmla="*/ 0 w 608"/>
                <a:gd name="T3" fmla="*/ 20 h 561"/>
                <a:gd name="T4" fmla="*/ 586 w 608"/>
                <a:gd name="T5" fmla="*/ 561 h 561"/>
                <a:gd name="T6" fmla="*/ 608 w 608"/>
                <a:gd name="T7" fmla="*/ 561 h 561"/>
                <a:gd name="T8" fmla="*/ 0 w 608"/>
                <a:gd name="T9" fmla="*/ 0 h 561"/>
              </a:gdLst>
              <a:ahLst/>
              <a:cxnLst>
                <a:cxn ang="0">
                  <a:pos x="T0" y="T1"/>
                </a:cxn>
                <a:cxn ang="0">
                  <a:pos x="T2" y="T3"/>
                </a:cxn>
                <a:cxn ang="0">
                  <a:pos x="T4" y="T5"/>
                </a:cxn>
                <a:cxn ang="0">
                  <a:pos x="T6" y="T7"/>
                </a:cxn>
                <a:cxn ang="0">
                  <a:pos x="T8" y="T9"/>
                </a:cxn>
              </a:cxnLst>
              <a:rect l="0" t="0" r="r" b="b"/>
              <a:pathLst>
                <a:path w="608" h="561">
                  <a:moveTo>
                    <a:pt x="0" y="0"/>
                  </a:moveTo>
                  <a:lnTo>
                    <a:pt x="0" y="20"/>
                  </a:lnTo>
                  <a:lnTo>
                    <a:pt x="586" y="561"/>
                  </a:lnTo>
                  <a:lnTo>
                    <a:pt x="608" y="561"/>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72"/>
            <p:cNvSpPr/>
            <p:nvPr/>
          </p:nvSpPr>
          <p:spPr bwMode="auto">
            <a:xfrm>
              <a:off x="-1045" y="2773"/>
              <a:ext cx="1016" cy="937"/>
            </a:xfrm>
            <a:custGeom>
              <a:avLst/>
              <a:gdLst>
                <a:gd name="T0" fmla="*/ 0 w 1016"/>
                <a:gd name="T1" fmla="*/ 0 h 937"/>
                <a:gd name="T2" fmla="*/ 0 w 1016"/>
                <a:gd name="T3" fmla="*/ 22 h 937"/>
                <a:gd name="T4" fmla="*/ 994 w 1016"/>
                <a:gd name="T5" fmla="*/ 937 h 937"/>
                <a:gd name="T6" fmla="*/ 1016 w 1016"/>
                <a:gd name="T7" fmla="*/ 937 h 937"/>
                <a:gd name="T8" fmla="*/ 0 w 1016"/>
                <a:gd name="T9" fmla="*/ 0 h 937"/>
              </a:gdLst>
              <a:ahLst/>
              <a:cxnLst>
                <a:cxn ang="0">
                  <a:pos x="T0" y="T1"/>
                </a:cxn>
                <a:cxn ang="0">
                  <a:pos x="T2" y="T3"/>
                </a:cxn>
                <a:cxn ang="0">
                  <a:pos x="T4" y="T5"/>
                </a:cxn>
                <a:cxn ang="0">
                  <a:pos x="T6" y="T7"/>
                </a:cxn>
                <a:cxn ang="0">
                  <a:pos x="T8" y="T9"/>
                </a:cxn>
              </a:cxnLst>
              <a:rect l="0" t="0" r="r" b="b"/>
              <a:pathLst>
                <a:path w="1016" h="937">
                  <a:moveTo>
                    <a:pt x="0" y="0"/>
                  </a:moveTo>
                  <a:lnTo>
                    <a:pt x="0" y="22"/>
                  </a:lnTo>
                  <a:lnTo>
                    <a:pt x="994" y="937"/>
                  </a:lnTo>
                  <a:lnTo>
                    <a:pt x="1016" y="937"/>
                  </a:lnTo>
                  <a:lnTo>
                    <a:pt x="0" y="0"/>
                  </a:lnTo>
                  <a:close/>
                </a:path>
              </a:pathLst>
            </a:custGeom>
            <a:solidFill>
              <a:srgbClr val="66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9" name="Freeform 9"/>
          <p:cNvSpPr/>
          <p:nvPr userDrawn="1"/>
        </p:nvSpPr>
        <p:spPr bwMode="auto">
          <a:xfrm>
            <a:off x="0" y="0"/>
            <a:ext cx="8116150" cy="6858000"/>
          </a:xfrm>
          <a:custGeom>
            <a:avLst/>
            <a:gdLst>
              <a:gd name="T0" fmla="*/ 3034 w 6038"/>
              <a:gd name="T1" fmla="*/ 5102 h 5102"/>
              <a:gd name="T2" fmla="*/ 0 w 6038"/>
              <a:gd name="T3" fmla="*/ 5102 h 5102"/>
              <a:gd name="T4" fmla="*/ 0 w 6038"/>
              <a:gd name="T5" fmla="*/ 0 h 5102"/>
              <a:gd name="T6" fmla="*/ 6038 w 6038"/>
              <a:gd name="T7" fmla="*/ 0 h 5102"/>
              <a:gd name="T8" fmla="*/ 3034 w 6038"/>
              <a:gd name="T9" fmla="*/ 5102 h 5102"/>
            </a:gdLst>
            <a:ahLst/>
            <a:cxnLst>
              <a:cxn ang="0">
                <a:pos x="T0" y="T1"/>
              </a:cxn>
              <a:cxn ang="0">
                <a:pos x="T2" y="T3"/>
              </a:cxn>
              <a:cxn ang="0">
                <a:pos x="T4" y="T5"/>
              </a:cxn>
              <a:cxn ang="0">
                <a:pos x="T6" y="T7"/>
              </a:cxn>
              <a:cxn ang="0">
                <a:pos x="T8" y="T9"/>
              </a:cxn>
            </a:cxnLst>
            <a:rect l="0" t="0" r="r" b="b"/>
            <a:pathLst>
              <a:path w="6038" h="5102">
                <a:moveTo>
                  <a:pt x="3034" y="5102"/>
                </a:moveTo>
                <a:lnTo>
                  <a:pt x="0" y="5102"/>
                </a:lnTo>
                <a:lnTo>
                  <a:pt x="0" y="0"/>
                </a:lnTo>
                <a:lnTo>
                  <a:pt x="6038" y="0"/>
                </a:lnTo>
                <a:lnTo>
                  <a:pt x="3034" y="5102"/>
                </a:lnTo>
                <a:close/>
              </a:path>
            </a:pathLst>
          </a:custGeom>
          <a:solidFill>
            <a:srgbClr val="1F25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9"/>
          <p:cNvSpPr/>
          <p:nvPr userDrawn="1"/>
        </p:nvSpPr>
        <p:spPr bwMode="auto">
          <a:xfrm>
            <a:off x="1492583" y="0"/>
            <a:ext cx="8116150" cy="6858000"/>
          </a:xfrm>
          <a:custGeom>
            <a:avLst/>
            <a:gdLst>
              <a:gd name="T0" fmla="*/ 3034 w 6038"/>
              <a:gd name="T1" fmla="*/ 5102 h 5102"/>
              <a:gd name="T2" fmla="*/ 0 w 6038"/>
              <a:gd name="T3" fmla="*/ 5102 h 5102"/>
              <a:gd name="T4" fmla="*/ 0 w 6038"/>
              <a:gd name="T5" fmla="*/ 0 h 5102"/>
              <a:gd name="T6" fmla="*/ 6038 w 6038"/>
              <a:gd name="T7" fmla="*/ 0 h 5102"/>
              <a:gd name="T8" fmla="*/ 3034 w 6038"/>
              <a:gd name="T9" fmla="*/ 5102 h 5102"/>
            </a:gdLst>
            <a:ahLst/>
            <a:cxnLst>
              <a:cxn ang="0">
                <a:pos x="T0" y="T1"/>
              </a:cxn>
              <a:cxn ang="0">
                <a:pos x="T2" y="T3"/>
              </a:cxn>
              <a:cxn ang="0">
                <a:pos x="T4" y="T5"/>
              </a:cxn>
              <a:cxn ang="0">
                <a:pos x="T6" y="T7"/>
              </a:cxn>
              <a:cxn ang="0">
                <a:pos x="T8" y="T9"/>
              </a:cxn>
            </a:cxnLst>
            <a:rect l="0" t="0" r="r" b="b"/>
            <a:pathLst>
              <a:path w="6038" h="5102">
                <a:moveTo>
                  <a:pt x="3034" y="5102"/>
                </a:moveTo>
                <a:lnTo>
                  <a:pt x="0" y="5102"/>
                </a:lnTo>
                <a:lnTo>
                  <a:pt x="0" y="0"/>
                </a:lnTo>
                <a:lnTo>
                  <a:pt x="6038" y="0"/>
                </a:lnTo>
                <a:lnTo>
                  <a:pt x="3034" y="5102"/>
                </a:lnTo>
                <a:close/>
              </a:path>
            </a:pathLst>
          </a:custGeom>
          <a:solidFill>
            <a:srgbClr val="1F25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948F1-D5C3-4CDE-9323-4FFA7423F811}" type="datetimeFigureOut">
              <a:rPr lang="zh-CN" altLang="en-US" smtClean="0"/>
              <a:t>2019/3/22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1931F-014B-431B-B64B-61A8EF77B87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wma"/><Relationship Id="rId2" Type="http://schemas.microsoft.com/office/2007/relationships/media" Target="../media/media1.wma"/><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hemeOverride" Target="../theme/themeOverride8.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hemeOverride" Target="../theme/themeOverr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hemeOverride" Target="../theme/themeOverride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hemeOverride" Target="../theme/themeOverride11.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hemeOverride" Target="../theme/themeOverride1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hemeOverride" Target="../theme/themeOverride13.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4.xml"/><Relationship Id="rId7" Type="http://schemas.openxmlformats.org/officeDocument/2006/relationships/image" Target="../media/image27.svg"/><Relationship Id="rId2" Type="http://schemas.openxmlformats.org/officeDocument/2006/relationships/slideLayout" Target="../slideLayouts/slideLayout11.xml"/><Relationship Id="rId1" Type="http://schemas.openxmlformats.org/officeDocument/2006/relationships/themeOverride" Target="../theme/themeOverride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sv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hemeOverride" Target="../theme/themeOverride15.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notesSlide" Target="../notesSlides/notesSlide27.xml"/><Relationship Id="rId7" Type="http://schemas.openxmlformats.org/officeDocument/2006/relationships/image" Target="../media/image37.png"/><Relationship Id="rId2" Type="http://schemas.openxmlformats.org/officeDocument/2006/relationships/slideLayout" Target="../slideLayouts/slideLayout12.xml"/><Relationship Id="rId1" Type="http://schemas.openxmlformats.org/officeDocument/2006/relationships/themeOverride" Target="../theme/themeOverride1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themeOverride" Target="../theme/themeOverride1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hemeOverride" Target="../theme/themeOverride18.xml"/><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hemeOverride" Target="../theme/themeOverride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image" Target="../media/image47.sv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hemeOverride" Target="../theme/themeOverride20.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hemeOverride" Target="../theme/themeOverride4.xml"/><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hemeOverride" Target="../theme/themeOverride6.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hemeOverride" Target="../theme/themeOverride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7493B0"/>
          </a:fgClr>
          <a:bgClr>
            <a:schemeClr val="bg1"/>
          </a:bgClr>
        </a:pattFill>
        <a:effectLst/>
      </p:bgPr>
    </p:bg>
    <p:spTree>
      <p:nvGrpSpPr>
        <p:cNvPr id="1" name=""/>
        <p:cNvGrpSpPr/>
        <p:nvPr/>
      </p:nvGrpSpPr>
      <p:grpSpPr>
        <a:xfrm>
          <a:off x="0" y="0"/>
          <a:ext cx="0" cy="0"/>
          <a:chOff x="0" y="0"/>
          <a:chExt cx="0" cy="0"/>
        </a:xfrm>
      </p:grpSpPr>
      <p:sp>
        <p:nvSpPr>
          <p:cNvPr id="4" name="文本框 3"/>
          <p:cNvSpPr txBox="1"/>
          <p:nvPr/>
        </p:nvSpPr>
        <p:spPr>
          <a:xfrm>
            <a:off x="2695054" y="2034474"/>
            <a:ext cx="7511244" cy="1200329"/>
          </a:xfrm>
          <a:prstGeom prst="rect">
            <a:avLst/>
          </a:prstGeom>
          <a:noFill/>
        </p:spPr>
        <p:txBody>
          <a:bodyPr vert="horz" wrap="square" rtlCol="0">
            <a:spAutoFit/>
          </a:bodyPr>
          <a:lstStyle/>
          <a:p>
            <a:pPr algn="ctr"/>
            <a:r>
              <a:rPr lang="zh-CN" altLang="en-US" sz="7200" dirty="0">
                <a:solidFill>
                  <a:schemeClr val="bg1">
                    <a:lumMod val="95000"/>
                  </a:schemeClr>
                </a:solidFill>
                <a:latin typeface="Source Han Sans Heavy" panose="020B0A00000000000000" pitchFamily="34" charset="-122"/>
                <a:ea typeface="Source Han Sans Heavy" panose="020B0A00000000000000" pitchFamily="34" charset="-122"/>
              </a:rPr>
              <a:t>排序算法性能分析</a:t>
            </a:r>
          </a:p>
        </p:txBody>
      </p:sp>
      <p:sp>
        <p:nvSpPr>
          <p:cNvPr id="6" name="矩形 17"/>
          <p:cNvSpPr>
            <a:spLocks noChangeArrowheads="1"/>
          </p:cNvSpPr>
          <p:nvPr/>
        </p:nvSpPr>
        <p:spPr bwMode="auto">
          <a:xfrm>
            <a:off x="3943351" y="4537857"/>
            <a:ext cx="430529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100" spc="300" dirty="0">
                <a:solidFill>
                  <a:schemeClr val="bg1"/>
                </a:solidFill>
                <a:latin typeface="+mn-lt"/>
                <a:ea typeface="+mn-ea"/>
                <a:cs typeface="+mn-ea"/>
                <a:sym typeface="+mn-lt"/>
              </a:rPr>
              <a:t>汇报人：蔡晓鑫  时间：</a:t>
            </a:r>
            <a:r>
              <a:rPr lang="en-US" altLang="zh-CN" sz="1100" spc="300" dirty="0">
                <a:solidFill>
                  <a:schemeClr val="bg1"/>
                </a:solidFill>
                <a:latin typeface="+mn-lt"/>
                <a:ea typeface="+mn-ea"/>
                <a:cs typeface="+mn-ea"/>
                <a:sym typeface="+mn-lt"/>
              </a:rPr>
              <a:t>4</a:t>
            </a:r>
            <a:r>
              <a:rPr lang="zh-CN" altLang="en-US" sz="1100" spc="300" dirty="0">
                <a:solidFill>
                  <a:schemeClr val="bg1"/>
                </a:solidFill>
                <a:latin typeface="+mn-lt"/>
                <a:ea typeface="+mn-ea"/>
                <a:cs typeface="+mn-ea"/>
                <a:sym typeface="+mn-lt"/>
              </a:rPr>
              <a:t>月</a:t>
            </a:r>
            <a:r>
              <a:rPr lang="en-US" altLang="zh-CN" sz="1100" spc="300" dirty="0">
                <a:solidFill>
                  <a:schemeClr val="bg1"/>
                </a:solidFill>
                <a:latin typeface="+mn-lt"/>
                <a:ea typeface="+mn-ea"/>
                <a:cs typeface="+mn-ea"/>
                <a:sym typeface="+mn-lt"/>
              </a:rPr>
              <a:t>25</a:t>
            </a:r>
            <a:r>
              <a:rPr lang="zh-CN" altLang="en-US" sz="1100" spc="300" dirty="0">
                <a:solidFill>
                  <a:schemeClr val="bg1"/>
                </a:solidFill>
                <a:latin typeface="+mn-lt"/>
                <a:ea typeface="+mn-ea"/>
                <a:cs typeface="+mn-ea"/>
                <a:sym typeface="+mn-lt"/>
              </a:rPr>
              <a:t>日</a:t>
            </a:r>
          </a:p>
        </p:txBody>
      </p:sp>
      <p:sp>
        <p:nvSpPr>
          <p:cNvPr id="2" name="矩形 1"/>
          <p:cNvSpPr/>
          <p:nvPr/>
        </p:nvSpPr>
        <p:spPr>
          <a:xfrm>
            <a:off x="2695054" y="1480476"/>
            <a:ext cx="7511244" cy="230832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一起走过">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58456" y="6553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par>
                                    <p:cTn id="7" presetID="2" presetClass="entr" presetSubtype="8" accel="42000" fill="hold" grpId="0" nodeType="withEffect" p14:presetBounceEnd="44000">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14:bounceEnd="44000">
                                          <p:cBhvr additive="base">
                                            <p:cTn id="9" dur="750" fill="hold"/>
                                            <p:tgtEl>
                                              <p:spTgt spid="2"/>
                                            </p:tgtEl>
                                            <p:attrNameLst>
                                              <p:attrName>ppt_x</p:attrName>
                                            </p:attrNameLst>
                                          </p:cBhvr>
                                          <p:tavLst>
                                            <p:tav tm="0">
                                              <p:val>
                                                <p:strVal val="0-#ppt_w/2"/>
                                              </p:val>
                                            </p:tav>
                                            <p:tav tm="100000">
                                              <p:val>
                                                <p:strVal val="#ppt_x"/>
                                              </p:val>
                                            </p:tav>
                                          </p:tavLst>
                                        </p:anim>
                                        <p:anim calcmode="lin" valueType="num" p14:bounceEnd="44000">
                                          <p:cBhvr additive="base">
                                            <p:cTn id="10" dur="750" fill="hold"/>
                                            <p:tgtEl>
                                              <p:spTgt spid="2"/>
                                            </p:tgtEl>
                                            <p:attrNameLst>
                                              <p:attrName>ppt_y</p:attrName>
                                            </p:attrNameLst>
                                          </p:cBhvr>
                                          <p:tavLst>
                                            <p:tav tm="0">
                                              <p:val>
                                                <p:strVal val="#ppt_y"/>
                                              </p:val>
                                            </p:tav>
                                            <p:tav tm="100000">
                                              <p:val>
                                                <p:strVal val="#ppt_y"/>
                                              </p:val>
                                            </p:tav>
                                          </p:tavLst>
                                        </p:anim>
                                      </p:childTnLst>
                                    </p:cTn>
                                  </p:par>
                                </p:childTnLst>
                              </p:cTn>
                            </p:par>
                            <p:par>
                              <p:cTn id="11" fill="hold">
                                <p:stCondLst>
                                  <p:cond delay="75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by="(-#ppt_w*2)" calcmode="lin" valueType="num">
                                          <p:cBhvr rctx="PPT">
                                            <p:cTn id="14" dur="500" autoRev="1" fill="hold">
                                              <p:stCondLst>
                                                <p:cond delay="0"/>
                                              </p:stCondLst>
                                            </p:cTn>
                                            <p:tgtEl>
                                              <p:spTgt spid="4"/>
                                            </p:tgtEl>
                                            <p:attrNameLst>
                                              <p:attrName>ppt_w</p:attrName>
                                            </p:attrNameLst>
                                          </p:cBhvr>
                                        </p:anim>
                                        <p:anim by="(#ppt_w*0.50)" calcmode="lin" valueType="num">
                                          <p:cBhvr>
                                            <p:cTn id="15" dur="500" decel="50000" autoRev="1" fill="hold">
                                              <p:stCondLst>
                                                <p:cond delay="0"/>
                                              </p:stCondLst>
                                            </p:cTn>
                                            <p:tgtEl>
                                              <p:spTgt spid="4"/>
                                            </p:tgtEl>
                                            <p:attrNameLst>
                                              <p:attrName>ppt_x</p:attrName>
                                            </p:attrNameLst>
                                          </p:cBhvr>
                                        </p:anim>
                                        <p:anim from="(-#ppt_h/2)" to="(#ppt_y)" calcmode="lin" valueType="num">
                                          <p:cBhvr>
                                            <p:cTn id="16" dur="1000" fill="hold">
                                              <p:stCondLst>
                                                <p:cond delay="0"/>
                                              </p:stCondLst>
                                            </p:cTn>
                                            <p:tgtEl>
                                              <p:spTgt spid="4"/>
                                            </p:tgtEl>
                                            <p:attrNameLst>
                                              <p:attrName>ppt_y</p:attrName>
                                            </p:attrNameLst>
                                          </p:cBhvr>
                                        </p:anim>
                                        <p:animRot by="21600000">
                                          <p:cBhvr>
                                            <p:cTn id="17" dur="1000" fill="hold">
                                              <p:stCondLst>
                                                <p:cond delay="0"/>
                                              </p:stCondLst>
                                            </p:cTn>
                                            <p:tgtEl>
                                              <p:spTgt spid="4"/>
                                            </p:tgtEl>
                                            <p:attrNameLst>
                                              <p:attrName>r</p:attrName>
                                            </p:attrNameLst>
                                          </p:cBhvr>
                                        </p:animRot>
                                      </p:childTnLst>
                                    </p:cTn>
                                  </p:par>
                                </p:childTnLst>
                              </p:cTn>
                            </p:par>
                            <p:par>
                              <p:cTn id="18" fill="hold">
                                <p:stCondLst>
                                  <p:cond delay="245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9"/>
                    </p:tgtEl>
                  </p:cMediaNode>
                </p:audio>
              </p:childTnLst>
            </p:cTn>
          </p:par>
        </p:tnLst>
        <p:bldLst>
          <p:bldP spid="4" grpId="0"/>
          <p:bldP spid="6" grpId="0"/>
          <p:bldP spid="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par>
                                    <p:cTn id="7" presetID="2" presetClass="entr" presetSubtype="8" accel="4200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750" fill="hold"/>
                                            <p:tgtEl>
                                              <p:spTgt spid="2"/>
                                            </p:tgtEl>
                                            <p:attrNameLst>
                                              <p:attrName>ppt_x</p:attrName>
                                            </p:attrNameLst>
                                          </p:cBhvr>
                                          <p:tavLst>
                                            <p:tav tm="0">
                                              <p:val>
                                                <p:strVal val="0-#ppt_w/2"/>
                                              </p:val>
                                            </p:tav>
                                            <p:tav tm="100000">
                                              <p:val>
                                                <p:strVal val="#ppt_x"/>
                                              </p:val>
                                            </p:tav>
                                          </p:tavLst>
                                        </p:anim>
                                        <p:anim calcmode="lin" valueType="num">
                                          <p:cBhvr additive="base">
                                            <p:cTn id="10" dur="750" fill="hold"/>
                                            <p:tgtEl>
                                              <p:spTgt spid="2"/>
                                            </p:tgtEl>
                                            <p:attrNameLst>
                                              <p:attrName>ppt_y</p:attrName>
                                            </p:attrNameLst>
                                          </p:cBhvr>
                                          <p:tavLst>
                                            <p:tav tm="0">
                                              <p:val>
                                                <p:strVal val="#ppt_y"/>
                                              </p:val>
                                            </p:tav>
                                            <p:tav tm="100000">
                                              <p:val>
                                                <p:strVal val="#ppt_y"/>
                                              </p:val>
                                            </p:tav>
                                          </p:tavLst>
                                        </p:anim>
                                      </p:childTnLst>
                                    </p:cTn>
                                  </p:par>
                                </p:childTnLst>
                              </p:cTn>
                            </p:par>
                            <p:par>
                              <p:cTn id="11" fill="hold">
                                <p:stCondLst>
                                  <p:cond delay="75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by="(-#ppt_w*2)" calcmode="lin" valueType="num">
                                          <p:cBhvr rctx="PPT">
                                            <p:cTn id="14" dur="500" autoRev="1" fill="hold">
                                              <p:stCondLst>
                                                <p:cond delay="0"/>
                                              </p:stCondLst>
                                            </p:cTn>
                                            <p:tgtEl>
                                              <p:spTgt spid="4"/>
                                            </p:tgtEl>
                                            <p:attrNameLst>
                                              <p:attrName>ppt_w</p:attrName>
                                            </p:attrNameLst>
                                          </p:cBhvr>
                                        </p:anim>
                                        <p:anim by="(#ppt_w*0.50)" calcmode="lin" valueType="num">
                                          <p:cBhvr>
                                            <p:cTn id="15" dur="500" decel="50000" autoRev="1" fill="hold">
                                              <p:stCondLst>
                                                <p:cond delay="0"/>
                                              </p:stCondLst>
                                            </p:cTn>
                                            <p:tgtEl>
                                              <p:spTgt spid="4"/>
                                            </p:tgtEl>
                                            <p:attrNameLst>
                                              <p:attrName>ppt_x</p:attrName>
                                            </p:attrNameLst>
                                          </p:cBhvr>
                                        </p:anim>
                                        <p:anim from="(-#ppt_h/2)" to="(#ppt_y)" calcmode="lin" valueType="num">
                                          <p:cBhvr>
                                            <p:cTn id="16" dur="1000" fill="hold">
                                              <p:stCondLst>
                                                <p:cond delay="0"/>
                                              </p:stCondLst>
                                            </p:cTn>
                                            <p:tgtEl>
                                              <p:spTgt spid="4"/>
                                            </p:tgtEl>
                                            <p:attrNameLst>
                                              <p:attrName>ppt_y</p:attrName>
                                            </p:attrNameLst>
                                          </p:cBhvr>
                                        </p:anim>
                                        <p:animRot by="21600000">
                                          <p:cBhvr>
                                            <p:cTn id="17" dur="1000" fill="hold">
                                              <p:stCondLst>
                                                <p:cond delay="0"/>
                                              </p:stCondLst>
                                            </p:cTn>
                                            <p:tgtEl>
                                              <p:spTgt spid="4"/>
                                            </p:tgtEl>
                                            <p:attrNameLst>
                                              <p:attrName>r</p:attrName>
                                            </p:attrNameLst>
                                          </p:cBhvr>
                                        </p:animRot>
                                      </p:childTnLst>
                                    </p:cTn>
                                  </p:par>
                                </p:childTnLst>
                              </p:cTn>
                            </p:par>
                            <p:par>
                              <p:cTn id="18" fill="hold">
                                <p:stCondLst>
                                  <p:cond delay="245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9"/>
                    </p:tgtEl>
                  </p:cMediaNode>
                </p:audio>
              </p:childTnLst>
            </p:cTn>
          </p:par>
        </p:tnLst>
        <p:bldLst>
          <p:bldP spid="4" grpId="0"/>
          <p:bldP spid="6" grpId="0"/>
          <p:bldP spid="2"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表格 33">
            <a:extLst>
              <a:ext uri="{FF2B5EF4-FFF2-40B4-BE49-F238E27FC236}">
                <a16:creationId xmlns:a16="http://schemas.microsoft.com/office/drawing/2014/main" id="{951525FE-5016-4942-8B5B-23B6DA5811C7}"/>
              </a:ext>
            </a:extLst>
          </p:cNvPr>
          <p:cNvGraphicFramePr>
            <a:graphicFrameLocks noGrp="1"/>
          </p:cNvGraphicFramePr>
          <p:nvPr>
            <p:extLst>
              <p:ext uri="{D42A27DB-BD31-4B8C-83A1-F6EECF244321}">
                <p14:modId xmlns:p14="http://schemas.microsoft.com/office/powerpoint/2010/main" val="3800698964"/>
              </p:ext>
            </p:extLst>
          </p:nvPr>
        </p:nvGraphicFramePr>
        <p:xfrm>
          <a:off x="6803647" y="3792902"/>
          <a:ext cx="1765490" cy="365760"/>
        </p:xfrm>
        <a:graphic>
          <a:graphicData uri="http://schemas.openxmlformats.org/drawingml/2006/table">
            <a:tbl>
              <a:tblPr firstRow="1" bandRow="1">
                <a:tableStyleId>{5C22544A-7EE6-4342-B048-85BDC9FD1C3A}</a:tableStyleId>
              </a:tblPr>
              <a:tblGrid>
                <a:gridCol w="882745">
                  <a:extLst>
                    <a:ext uri="{9D8B030D-6E8A-4147-A177-3AD203B41FA5}">
                      <a16:colId xmlns:a16="http://schemas.microsoft.com/office/drawing/2014/main" val="303850229"/>
                    </a:ext>
                  </a:extLst>
                </a:gridCol>
                <a:gridCol w="882745">
                  <a:extLst>
                    <a:ext uri="{9D8B030D-6E8A-4147-A177-3AD203B41FA5}">
                      <a16:colId xmlns:a16="http://schemas.microsoft.com/office/drawing/2014/main" val="3317446000"/>
                    </a:ext>
                  </a:extLst>
                </a:gridCol>
              </a:tblGrid>
              <a:tr h="283638">
                <a:tc>
                  <a:txBody>
                    <a:bodyPr/>
                    <a:lstStyle/>
                    <a:p>
                      <a:pPr algn="ctr"/>
                      <a:r>
                        <a:rPr lang="en-US" altLang="zh-CN" dirty="0">
                          <a:solidFill>
                            <a:srgbClr val="354A5D"/>
                          </a:solidFill>
                        </a:rPr>
                        <a:t>1</a:t>
                      </a:r>
                      <a:endParaRPr lang="zh-CN" altLang="en-US" dirty="0">
                        <a:solidFill>
                          <a:srgbClr val="354A5D"/>
                        </a:solidFill>
                      </a:endParaRPr>
                    </a:p>
                  </a:txBody>
                  <a:tcPr>
                    <a:solidFill>
                      <a:srgbClr val="D8D8D8"/>
                    </a:solidFill>
                  </a:tcPr>
                </a:tc>
                <a:tc>
                  <a:txBody>
                    <a:bodyPr/>
                    <a:lstStyle/>
                    <a:p>
                      <a:pPr algn="ctr"/>
                      <a:r>
                        <a:rPr lang="en-US" altLang="zh-CN" dirty="0">
                          <a:solidFill>
                            <a:srgbClr val="D8D8D8"/>
                          </a:solidFill>
                        </a:rPr>
                        <a:t>7</a:t>
                      </a:r>
                      <a:endParaRPr lang="zh-CN" altLang="en-US" dirty="0">
                        <a:solidFill>
                          <a:srgbClr val="D8D8D8"/>
                        </a:solidFill>
                      </a:endParaRPr>
                    </a:p>
                  </a:txBody>
                  <a:tcPr/>
                </a:tc>
                <a:extLst>
                  <a:ext uri="{0D108BD9-81ED-4DB2-BD59-A6C34878D82A}">
                    <a16:rowId xmlns:a16="http://schemas.microsoft.com/office/drawing/2014/main" val="733929663"/>
                  </a:ext>
                </a:extLst>
              </a:tr>
            </a:tbl>
          </a:graphicData>
        </a:graphic>
      </p:graphicFrame>
      <p:sp>
        <p:nvSpPr>
          <p:cNvPr id="26" name="Rectangle 13"/>
          <p:cNvSpPr/>
          <p:nvPr/>
        </p:nvSpPr>
        <p:spPr bwMode="auto">
          <a:xfrm>
            <a:off x="3422713" y="317622"/>
            <a:ext cx="5346573" cy="646331"/>
          </a:xfrm>
          <a:prstGeom prst="rect">
            <a:avLst/>
          </a:prstGeom>
        </p:spPr>
        <p:txBody>
          <a:bodyPr wrap="square">
            <a:spAutoFit/>
          </a:bodyPr>
          <a:lstStyle/>
          <a:p>
            <a:pPr algn="ctr">
              <a:defRPr/>
            </a:pPr>
            <a:r>
              <a:rPr lang="en-US"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rPr>
              <a:t> </a:t>
            </a:r>
            <a:r>
              <a:rPr lang="zh-CN" altLang="en-US"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rPr>
              <a:t>合并排序演示</a:t>
            </a:r>
            <a:endParaRPr lang="id-ID"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endParaRPr>
          </a:p>
        </p:txBody>
      </p:sp>
      <p:graphicFrame>
        <p:nvGraphicFramePr>
          <p:cNvPr id="3" name="表格 2">
            <a:extLst>
              <a:ext uri="{FF2B5EF4-FFF2-40B4-BE49-F238E27FC236}">
                <a16:creationId xmlns:a16="http://schemas.microsoft.com/office/drawing/2014/main" id="{DA28E272-CD34-459E-9357-281765DE0471}"/>
              </a:ext>
            </a:extLst>
          </p:cNvPr>
          <p:cNvGraphicFramePr>
            <a:graphicFrameLocks noGrp="1"/>
          </p:cNvGraphicFramePr>
          <p:nvPr>
            <p:extLst>
              <p:ext uri="{D42A27DB-BD31-4B8C-83A1-F6EECF244321}">
                <p14:modId xmlns:p14="http://schemas.microsoft.com/office/powerpoint/2010/main" val="765278655"/>
              </p:ext>
            </p:extLst>
          </p:nvPr>
        </p:nvGraphicFramePr>
        <p:xfrm>
          <a:off x="2541017" y="1568364"/>
          <a:ext cx="3554984" cy="370840"/>
        </p:xfrm>
        <a:graphic>
          <a:graphicData uri="http://schemas.openxmlformats.org/drawingml/2006/table">
            <a:tbl>
              <a:tblPr firstRow="1" bandRow="1">
                <a:tableStyleId>{5C22544A-7EE6-4342-B048-85BDC9FD1C3A}</a:tableStyleId>
              </a:tblPr>
              <a:tblGrid>
                <a:gridCol w="888746">
                  <a:extLst>
                    <a:ext uri="{9D8B030D-6E8A-4147-A177-3AD203B41FA5}">
                      <a16:colId xmlns:a16="http://schemas.microsoft.com/office/drawing/2014/main" val="935282824"/>
                    </a:ext>
                  </a:extLst>
                </a:gridCol>
                <a:gridCol w="888746">
                  <a:extLst>
                    <a:ext uri="{9D8B030D-6E8A-4147-A177-3AD203B41FA5}">
                      <a16:colId xmlns:a16="http://schemas.microsoft.com/office/drawing/2014/main" val="3433345737"/>
                    </a:ext>
                  </a:extLst>
                </a:gridCol>
                <a:gridCol w="888746">
                  <a:extLst>
                    <a:ext uri="{9D8B030D-6E8A-4147-A177-3AD203B41FA5}">
                      <a16:colId xmlns:a16="http://schemas.microsoft.com/office/drawing/2014/main" val="420542447"/>
                    </a:ext>
                  </a:extLst>
                </a:gridCol>
                <a:gridCol w="888746">
                  <a:extLst>
                    <a:ext uri="{9D8B030D-6E8A-4147-A177-3AD203B41FA5}">
                      <a16:colId xmlns:a16="http://schemas.microsoft.com/office/drawing/2014/main" val="72893047"/>
                    </a:ext>
                  </a:extLst>
                </a:gridCol>
              </a:tblGrid>
              <a:tr h="370840">
                <a:tc>
                  <a:txBody>
                    <a:bodyPr/>
                    <a:lstStyle/>
                    <a:p>
                      <a:pPr algn="ctr"/>
                      <a:r>
                        <a:rPr lang="en-US" altLang="zh-CN" dirty="0">
                          <a:solidFill>
                            <a:srgbClr val="354A5D"/>
                          </a:solidFill>
                        </a:rPr>
                        <a:t>8</a:t>
                      </a:r>
                      <a:endParaRPr lang="zh-CN" altLang="en-US" dirty="0">
                        <a:solidFill>
                          <a:srgbClr val="354A5D"/>
                        </a:solidFill>
                      </a:endParaRPr>
                    </a:p>
                  </a:txBody>
                  <a:tcPr>
                    <a:solidFill>
                      <a:schemeClr val="bg2">
                        <a:lumMod val="90000"/>
                      </a:schemeClr>
                    </a:solidFill>
                  </a:tcPr>
                </a:tc>
                <a:tc>
                  <a:txBody>
                    <a:bodyPr/>
                    <a:lstStyle/>
                    <a:p>
                      <a:pPr algn="ctr"/>
                      <a:r>
                        <a:rPr lang="en-US" altLang="zh-CN" dirty="0">
                          <a:solidFill>
                            <a:srgbClr val="354A5D"/>
                          </a:solidFill>
                        </a:rPr>
                        <a:t>7</a:t>
                      </a:r>
                      <a:endParaRPr lang="zh-CN" altLang="en-US" dirty="0">
                        <a:solidFill>
                          <a:srgbClr val="354A5D"/>
                        </a:solidFill>
                      </a:endParaRPr>
                    </a:p>
                  </a:txBody>
                  <a:tcPr>
                    <a:solidFill>
                      <a:schemeClr val="bg2">
                        <a:lumMod val="90000"/>
                      </a:schemeClr>
                    </a:solidFill>
                  </a:tcPr>
                </a:tc>
                <a:tc>
                  <a:txBody>
                    <a:bodyPr/>
                    <a:lstStyle/>
                    <a:p>
                      <a:pPr algn="ctr"/>
                      <a:r>
                        <a:rPr lang="en-US" altLang="zh-CN" dirty="0">
                          <a:solidFill>
                            <a:srgbClr val="354A5D"/>
                          </a:solidFill>
                        </a:rPr>
                        <a:t>3</a:t>
                      </a:r>
                      <a:endParaRPr lang="zh-CN" altLang="en-US" dirty="0">
                        <a:solidFill>
                          <a:srgbClr val="354A5D"/>
                        </a:solidFill>
                      </a:endParaRPr>
                    </a:p>
                  </a:txBody>
                  <a:tcPr>
                    <a:solidFill>
                      <a:schemeClr val="bg2">
                        <a:lumMod val="90000"/>
                      </a:schemeClr>
                    </a:solidFill>
                  </a:tcPr>
                </a:tc>
                <a:tc>
                  <a:txBody>
                    <a:bodyPr/>
                    <a:lstStyle/>
                    <a:p>
                      <a:pPr algn="ctr"/>
                      <a:r>
                        <a:rPr lang="en-US" altLang="zh-CN" dirty="0">
                          <a:solidFill>
                            <a:srgbClr val="354A5D"/>
                          </a:solidFill>
                        </a:rPr>
                        <a:t>2</a:t>
                      </a:r>
                      <a:endParaRPr lang="zh-CN" altLang="en-US" dirty="0">
                        <a:solidFill>
                          <a:srgbClr val="354A5D"/>
                        </a:solidFill>
                      </a:endParaRPr>
                    </a:p>
                  </a:txBody>
                  <a:tcPr>
                    <a:solidFill>
                      <a:schemeClr val="bg2">
                        <a:lumMod val="90000"/>
                      </a:schemeClr>
                    </a:solidFill>
                  </a:tcPr>
                </a:tc>
                <a:extLst>
                  <a:ext uri="{0D108BD9-81ED-4DB2-BD59-A6C34878D82A}">
                    <a16:rowId xmlns:a16="http://schemas.microsoft.com/office/drawing/2014/main" val="1626443417"/>
                  </a:ext>
                </a:extLst>
              </a:tr>
            </a:tbl>
          </a:graphicData>
        </a:graphic>
      </p:graphicFrame>
      <p:graphicFrame>
        <p:nvGraphicFramePr>
          <p:cNvPr id="28" name="表格 27">
            <a:extLst>
              <a:ext uri="{FF2B5EF4-FFF2-40B4-BE49-F238E27FC236}">
                <a16:creationId xmlns:a16="http://schemas.microsoft.com/office/drawing/2014/main" id="{45BF8459-EE14-48BA-BB65-CDF87B59E199}"/>
              </a:ext>
            </a:extLst>
          </p:cNvPr>
          <p:cNvGraphicFramePr>
            <a:graphicFrameLocks noGrp="1"/>
          </p:cNvGraphicFramePr>
          <p:nvPr>
            <p:extLst>
              <p:ext uri="{D42A27DB-BD31-4B8C-83A1-F6EECF244321}">
                <p14:modId xmlns:p14="http://schemas.microsoft.com/office/powerpoint/2010/main" val="1826080775"/>
              </p:ext>
            </p:extLst>
          </p:nvPr>
        </p:nvGraphicFramePr>
        <p:xfrm>
          <a:off x="6095999" y="1568364"/>
          <a:ext cx="3554984" cy="370840"/>
        </p:xfrm>
        <a:graphic>
          <a:graphicData uri="http://schemas.openxmlformats.org/drawingml/2006/table">
            <a:tbl>
              <a:tblPr firstRow="1" bandRow="1">
                <a:tableStyleId>{5C22544A-7EE6-4342-B048-85BDC9FD1C3A}</a:tableStyleId>
              </a:tblPr>
              <a:tblGrid>
                <a:gridCol w="888746">
                  <a:extLst>
                    <a:ext uri="{9D8B030D-6E8A-4147-A177-3AD203B41FA5}">
                      <a16:colId xmlns:a16="http://schemas.microsoft.com/office/drawing/2014/main" val="935282824"/>
                    </a:ext>
                  </a:extLst>
                </a:gridCol>
                <a:gridCol w="888746">
                  <a:extLst>
                    <a:ext uri="{9D8B030D-6E8A-4147-A177-3AD203B41FA5}">
                      <a16:colId xmlns:a16="http://schemas.microsoft.com/office/drawing/2014/main" val="3433345737"/>
                    </a:ext>
                  </a:extLst>
                </a:gridCol>
                <a:gridCol w="888746">
                  <a:extLst>
                    <a:ext uri="{9D8B030D-6E8A-4147-A177-3AD203B41FA5}">
                      <a16:colId xmlns:a16="http://schemas.microsoft.com/office/drawing/2014/main" val="420542447"/>
                    </a:ext>
                  </a:extLst>
                </a:gridCol>
                <a:gridCol w="888746">
                  <a:extLst>
                    <a:ext uri="{9D8B030D-6E8A-4147-A177-3AD203B41FA5}">
                      <a16:colId xmlns:a16="http://schemas.microsoft.com/office/drawing/2014/main" val="72893047"/>
                    </a:ext>
                  </a:extLst>
                </a:gridCol>
              </a:tblGrid>
              <a:tr h="370840">
                <a:tc>
                  <a:txBody>
                    <a:bodyPr/>
                    <a:lstStyle/>
                    <a:p>
                      <a:r>
                        <a:rPr lang="en-US" altLang="zh-CN" dirty="0">
                          <a:solidFill>
                            <a:srgbClr val="D8D8D8"/>
                          </a:solidFill>
                        </a:rPr>
                        <a:t>1</a:t>
                      </a:r>
                      <a:endParaRPr lang="zh-CN" altLang="en-US" dirty="0">
                        <a:solidFill>
                          <a:srgbClr val="D8D8D8"/>
                        </a:solidFill>
                      </a:endParaRPr>
                    </a:p>
                  </a:txBody>
                  <a:tcPr/>
                </a:tc>
                <a:tc>
                  <a:txBody>
                    <a:bodyPr/>
                    <a:lstStyle/>
                    <a:p>
                      <a:r>
                        <a:rPr lang="en-US" altLang="zh-CN" dirty="0">
                          <a:solidFill>
                            <a:srgbClr val="D8D8D8"/>
                          </a:solidFill>
                        </a:rPr>
                        <a:t>7</a:t>
                      </a:r>
                      <a:endParaRPr lang="zh-CN" altLang="en-US" dirty="0">
                        <a:solidFill>
                          <a:srgbClr val="D8D8D8"/>
                        </a:solidFill>
                      </a:endParaRPr>
                    </a:p>
                  </a:txBody>
                  <a:tcPr/>
                </a:tc>
                <a:tc>
                  <a:txBody>
                    <a:bodyPr/>
                    <a:lstStyle/>
                    <a:p>
                      <a:r>
                        <a:rPr lang="en-US" altLang="zh-CN" dirty="0">
                          <a:solidFill>
                            <a:srgbClr val="D8D8D8"/>
                          </a:solidFill>
                        </a:rPr>
                        <a:t>6</a:t>
                      </a:r>
                      <a:endParaRPr lang="zh-CN" altLang="en-US" dirty="0">
                        <a:solidFill>
                          <a:srgbClr val="D8D8D8"/>
                        </a:solidFill>
                      </a:endParaRPr>
                    </a:p>
                  </a:txBody>
                  <a:tcPr/>
                </a:tc>
                <a:tc>
                  <a:txBody>
                    <a:bodyPr/>
                    <a:lstStyle/>
                    <a:p>
                      <a:r>
                        <a:rPr lang="en-US" altLang="zh-CN" dirty="0">
                          <a:solidFill>
                            <a:srgbClr val="D8D8D8"/>
                          </a:solidFill>
                        </a:rPr>
                        <a:t>3</a:t>
                      </a:r>
                      <a:endParaRPr lang="zh-CN" altLang="en-US" dirty="0">
                        <a:solidFill>
                          <a:srgbClr val="D8D8D8"/>
                        </a:solidFill>
                      </a:endParaRPr>
                    </a:p>
                  </a:txBody>
                  <a:tcPr/>
                </a:tc>
                <a:extLst>
                  <a:ext uri="{0D108BD9-81ED-4DB2-BD59-A6C34878D82A}">
                    <a16:rowId xmlns:a16="http://schemas.microsoft.com/office/drawing/2014/main" val="1626443417"/>
                  </a:ext>
                </a:extLst>
              </a:tr>
            </a:tbl>
          </a:graphicData>
        </a:graphic>
      </p:graphicFrame>
      <p:graphicFrame>
        <p:nvGraphicFramePr>
          <p:cNvPr id="29" name="表格 28">
            <a:extLst>
              <a:ext uri="{FF2B5EF4-FFF2-40B4-BE49-F238E27FC236}">
                <a16:creationId xmlns:a16="http://schemas.microsoft.com/office/drawing/2014/main" id="{AEBCDD53-E944-43F9-8FF7-A4056ADC81C8}"/>
              </a:ext>
            </a:extLst>
          </p:cNvPr>
          <p:cNvGraphicFramePr>
            <a:graphicFrameLocks noGrp="1"/>
          </p:cNvGraphicFramePr>
          <p:nvPr>
            <p:extLst>
              <p:ext uri="{D42A27DB-BD31-4B8C-83A1-F6EECF244321}">
                <p14:modId xmlns:p14="http://schemas.microsoft.com/office/powerpoint/2010/main" val="2009154798"/>
              </p:ext>
            </p:extLst>
          </p:nvPr>
        </p:nvGraphicFramePr>
        <p:xfrm>
          <a:off x="1645221" y="2690028"/>
          <a:ext cx="3554984" cy="370840"/>
        </p:xfrm>
        <a:graphic>
          <a:graphicData uri="http://schemas.openxmlformats.org/drawingml/2006/table">
            <a:tbl>
              <a:tblPr firstRow="1" bandRow="1">
                <a:tableStyleId>{5C22544A-7EE6-4342-B048-85BDC9FD1C3A}</a:tableStyleId>
              </a:tblPr>
              <a:tblGrid>
                <a:gridCol w="888746">
                  <a:extLst>
                    <a:ext uri="{9D8B030D-6E8A-4147-A177-3AD203B41FA5}">
                      <a16:colId xmlns:a16="http://schemas.microsoft.com/office/drawing/2014/main" val="935282824"/>
                    </a:ext>
                  </a:extLst>
                </a:gridCol>
                <a:gridCol w="888746">
                  <a:extLst>
                    <a:ext uri="{9D8B030D-6E8A-4147-A177-3AD203B41FA5}">
                      <a16:colId xmlns:a16="http://schemas.microsoft.com/office/drawing/2014/main" val="3433345737"/>
                    </a:ext>
                  </a:extLst>
                </a:gridCol>
                <a:gridCol w="888746">
                  <a:extLst>
                    <a:ext uri="{9D8B030D-6E8A-4147-A177-3AD203B41FA5}">
                      <a16:colId xmlns:a16="http://schemas.microsoft.com/office/drawing/2014/main" val="420542447"/>
                    </a:ext>
                  </a:extLst>
                </a:gridCol>
                <a:gridCol w="888746">
                  <a:extLst>
                    <a:ext uri="{9D8B030D-6E8A-4147-A177-3AD203B41FA5}">
                      <a16:colId xmlns:a16="http://schemas.microsoft.com/office/drawing/2014/main" val="72893047"/>
                    </a:ext>
                  </a:extLst>
                </a:gridCol>
              </a:tblGrid>
              <a:tr h="370840">
                <a:tc>
                  <a:txBody>
                    <a:bodyPr/>
                    <a:lstStyle/>
                    <a:p>
                      <a:pPr algn="ctr"/>
                      <a:r>
                        <a:rPr lang="en-US" altLang="zh-CN" dirty="0">
                          <a:solidFill>
                            <a:srgbClr val="354A5D"/>
                          </a:solidFill>
                        </a:rPr>
                        <a:t>8</a:t>
                      </a:r>
                      <a:endParaRPr lang="zh-CN" altLang="en-US" dirty="0">
                        <a:solidFill>
                          <a:srgbClr val="354A5D"/>
                        </a:solidFill>
                      </a:endParaRPr>
                    </a:p>
                  </a:txBody>
                  <a:tcPr>
                    <a:solidFill>
                      <a:schemeClr val="bg2">
                        <a:lumMod val="90000"/>
                      </a:schemeClr>
                    </a:solidFill>
                  </a:tcPr>
                </a:tc>
                <a:tc>
                  <a:txBody>
                    <a:bodyPr/>
                    <a:lstStyle/>
                    <a:p>
                      <a:pPr algn="ctr"/>
                      <a:r>
                        <a:rPr lang="en-US" altLang="zh-CN" dirty="0">
                          <a:solidFill>
                            <a:srgbClr val="354A5D"/>
                          </a:solidFill>
                        </a:rPr>
                        <a:t>7</a:t>
                      </a:r>
                      <a:endParaRPr lang="zh-CN" altLang="en-US" dirty="0">
                        <a:solidFill>
                          <a:srgbClr val="354A5D"/>
                        </a:solidFill>
                      </a:endParaRPr>
                    </a:p>
                  </a:txBody>
                  <a:tcPr>
                    <a:solidFill>
                      <a:schemeClr val="bg2">
                        <a:lumMod val="90000"/>
                      </a:schemeClr>
                    </a:solidFill>
                  </a:tcPr>
                </a:tc>
                <a:tc>
                  <a:txBody>
                    <a:bodyPr/>
                    <a:lstStyle/>
                    <a:p>
                      <a:pPr algn="ctr"/>
                      <a:r>
                        <a:rPr lang="en-US" altLang="zh-CN" dirty="0">
                          <a:solidFill>
                            <a:srgbClr val="D8D8D8"/>
                          </a:solidFill>
                        </a:rPr>
                        <a:t>3</a:t>
                      </a:r>
                      <a:endParaRPr lang="zh-CN" altLang="en-US" dirty="0">
                        <a:solidFill>
                          <a:srgbClr val="D8D8D8"/>
                        </a:solidFill>
                      </a:endParaRPr>
                    </a:p>
                  </a:txBody>
                  <a:tcPr>
                    <a:solidFill>
                      <a:srgbClr val="354A5D"/>
                    </a:solidFill>
                  </a:tcPr>
                </a:tc>
                <a:tc>
                  <a:txBody>
                    <a:bodyPr/>
                    <a:lstStyle/>
                    <a:p>
                      <a:pPr algn="ctr"/>
                      <a:r>
                        <a:rPr lang="en-US" altLang="zh-CN" dirty="0">
                          <a:solidFill>
                            <a:srgbClr val="D8D8D8"/>
                          </a:solidFill>
                        </a:rPr>
                        <a:t>2</a:t>
                      </a:r>
                      <a:endParaRPr lang="zh-CN" altLang="en-US" dirty="0">
                        <a:solidFill>
                          <a:srgbClr val="D8D8D8"/>
                        </a:solidFill>
                      </a:endParaRPr>
                    </a:p>
                  </a:txBody>
                  <a:tcPr>
                    <a:solidFill>
                      <a:srgbClr val="354A5D"/>
                    </a:solidFill>
                  </a:tcPr>
                </a:tc>
                <a:extLst>
                  <a:ext uri="{0D108BD9-81ED-4DB2-BD59-A6C34878D82A}">
                    <a16:rowId xmlns:a16="http://schemas.microsoft.com/office/drawing/2014/main" val="1626443417"/>
                  </a:ext>
                </a:extLst>
              </a:tr>
            </a:tbl>
          </a:graphicData>
        </a:graphic>
      </p:graphicFrame>
      <p:graphicFrame>
        <p:nvGraphicFramePr>
          <p:cNvPr id="30" name="表格 29">
            <a:extLst>
              <a:ext uri="{FF2B5EF4-FFF2-40B4-BE49-F238E27FC236}">
                <a16:creationId xmlns:a16="http://schemas.microsoft.com/office/drawing/2014/main" id="{55930E94-4E86-4F04-9342-9409F7C1522E}"/>
              </a:ext>
            </a:extLst>
          </p:cNvPr>
          <p:cNvGraphicFramePr>
            <a:graphicFrameLocks noGrp="1"/>
          </p:cNvGraphicFramePr>
          <p:nvPr>
            <p:extLst>
              <p:ext uri="{D42A27DB-BD31-4B8C-83A1-F6EECF244321}">
                <p14:modId xmlns:p14="http://schemas.microsoft.com/office/powerpoint/2010/main" val="4203798094"/>
              </p:ext>
            </p:extLst>
          </p:nvPr>
        </p:nvGraphicFramePr>
        <p:xfrm>
          <a:off x="6991797" y="2690028"/>
          <a:ext cx="3554984" cy="370840"/>
        </p:xfrm>
        <a:graphic>
          <a:graphicData uri="http://schemas.openxmlformats.org/drawingml/2006/table">
            <a:tbl>
              <a:tblPr firstRow="1" bandRow="1">
                <a:tableStyleId>{5C22544A-7EE6-4342-B048-85BDC9FD1C3A}</a:tableStyleId>
              </a:tblPr>
              <a:tblGrid>
                <a:gridCol w="888746">
                  <a:extLst>
                    <a:ext uri="{9D8B030D-6E8A-4147-A177-3AD203B41FA5}">
                      <a16:colId xmlns:a16="http://schemas.microsoft.com/office/drawing/2014/main" val="935282824"/>
                    </a:ext>
                  </a:extLst>
                </a:gridCol>
                <a:gridCol w="888746">
                  <a:extLst>
                    <a:ext uri="{9D8B030D-6E8A-4147-A177-3AD203B41FA5}">
                      <a16:colId xmlns:a16="http://schemas.microsoft.com/office/drawing/2014/main" val="3433345737"/>
                    </a:ext>
                  </a:extLst>
                </a:gridCol>
                <a:gridCol w="888746">
                  <a:extLst>
                    <a:ext uri="{9D8B030D-6E8A-4147-A177-3AD203B41FA5}">
                      <a16:colId xmlns:a16="http://schemas.microsoft.com/office/drawing/2014/main" val="420542447"/>
                    </a:ext>
                  </a:extLst>
                </a:gridCol>
                <a:gridCol w="888746">
                  <a:extLst>
                    <a:ext uri="{9D8B030D-6E8A-4147-A177-3AD203B41FA5}">
                      <a16:colId xmlns:a16="http://schemas.microsoft.com/office/drawing/2014/main" val="72893047"/>
                    </a:ext>
                  </a:extLst>
                </a:gridCol>
              </a:tblGrid>
              <a:tr h="370840">
                <a:tc>
                  <a:txBody>
                    <a:bodyPr/>
                    <a:lstStyle/>
                    <a:p>
                      <a:pPr algn="ctr"/>
                      <a:r>
                        <a:rPr lang="en-US" altLang="zh-CN" dirty="0">
                          <a:solidFill>
                            <a:srgbClr val="354A5D"/>
                          </a:solidFill>
                        </a:rPr>
                        <a:t>1</a:t>
                      </a:r>
                      <a:endParaRPr lang="zh-CN" altLang="en-US" dirty="0">
                        <a:solidFill>
                          <a:srgbClr val="354A5D"/>
                        </a:solidFill>
                      </a:endParaRPr>
                    </a:p>
                  </a:txBody>
                  <a:tcPr>
                    <a:solidFill>
                      <a:srgbClr val="D8D8D8"/>
                    </a:solidFill>
                  </a:tcPr>
                </a:tc>
                <a:tc>
                  <a:txBody>
                    <a:bodyPr/>
                    <a:lstStyle/>
                    <a:p>
                      <a:pPr algn="ctr"/>
                      <a:r>
                        <a:rPr lang="en-US" altLang="zh-CN" dirty="0">
                          <a:solidFill>
                            <a:srgbClr val="354A5D"/>
                          </a:solidFill>
                        </a:rPr>
                        <a:t>7</a:t>
                      </a:r>
                      <a:endParaRPr lang="zh-CN" altLang="en-US" dirty="0">
                        <a:solidFill>
                          <a:srgbClr val="354A5D"/>
                        </a:solidFill>
                      </a:endParaRPr>
                    </a:p>
                  </a:txBody>
                  <a:tcPr>
                    <a:solidFill>
                      <a:srgbClr val="D8D8D8"/>
                    </a:solidFill>
                  </a:tcPr>
                </a:tc>
                <a:tc>
                  <a:txBody>
                    <a:bodyPr/>
                    <a:lstStyle/>
                    <a:p>
                      <a:pPr algn="ctr"/>
                      <a:r>
                        <a:rPr lang="en-US" altLang="zh-CN" dirty="0">
                          <a:solidFill>
                            <a:srgbClr val="D8D8D8"/>
                          </a:solidFill>
                        </a:rPr>
                        <a:t>6</a:t>
                      </a:r>
                      <a:endParaRPr lang="zh-CN" altLang="en-US" dirty="0">
                        <a:solidFill>
                          <a:srgbClr val="D8D8D8"/>
                        </a:solidFill>
                      </a:endParaRPr>
                    </a:p>
                  </a:txBody>
                  <a:tcPr/>
                </a:tc>
                <a:tc>
                  <a:txBody>
                    <a:bodyPr/>
                    <a:lstStyle/>
                    <a:p>
                      <a:pPr algn="ctr"/>
                      <a:r>
                        <a:rPr lang="en-US" altLang="zh-CN" dirty="0">
                          <a:solidFill>
                            <a:srgbClr val="D8D8D8"/>
                          </a:solidFill>
                        </a:rPr>
                        <a:t>3</a:t>
                      </a:r>
                      <a:endParaRPr lang="zh-CN" altLang="en-US" dirty="0">
                        <a:solidFill>
                          <a:srgbClr val="D8D8D8"/>
                        </a:solidFill>
                      </a:endParaRPr>
                    </a:p>
                  </a:txBody>
                  <a:tcPr/>
                </a:tc>
                <a:extLst>
                  <a:ext uri="{0D108BD9-81ED-4DB2-BD59-A6C34878D82A}">
                    <a16:rowId xmlns:a16="http://schemas.microsoft.com/office/drawing/2014/main" val="1626443417"/>
                  </a:ext>
                </a:extLst>
              </a:tr>
            </a:tbl>
          </a:graphicData>
        </a:graphic>
      </p:graphicFrame>
      <p:cxnSp>
        <p:nvCxnSpPr>
          <p:cNvPr id="6" name="直接连接符 5">
            <a:extLst>
              <a:ext uri="{FF2B5EF4-FFF2-40B4-BE49-F238E27FC236}">
                <a16:creationId xmlns:a16="http://schemas.microsoft.com/office/drawing/2014/main" id="{D531E422-CE50-4211-9D22-891A717EA832}"/>
              </a:ext>
            </a:extLst>
          </p:cNvPr>
          <p:cNvCxnSpPr>
            <a:endCxn id="29" idx="0"/>
          </p:cNvCxnSpPr>
          <p:nvPr/>
        </p:nvCxnSpPr>
        <p:spPr>
          <a:xfrm flipH="1">
            <a:off x="3422713" y="1939204"/>
            <a:ext cx="2673286" cy="750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5C34941-C4A7-41C0-9BD2-BBDED8B2FE1F}"/>
              </a:ext>
            </a:extLst>
          </p:cNvPr>
          <p:cNvCxnSpPr>
            <a:endCxn id="30" idx="0"/>
          </p:cNvCxnSpPr>
          <p:nvPr/>
        </p:nvCxnSpPr>
        <p:spPr>
          <a:xfrm>
            <a:off x="6095999" y="1939204"/>
            <a:ext cx="2673290" cy="75082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表格 10">
            <a:extLst>
              <a:ext uri="{FF2B5EF4-FFF2-40B4-BE49-F238E27FC236}">
                <a16:creationId xmlns:a16="http://schemas.microsoft.com/office/drawing/2014/main" id="{10C5C2E0-C01B-40CA-9894-FD1F5FE25C97}"/>
              </a:ext>
            </a:extLst>
          </p:cNvPr>
          <p:cNvGraphicFramePr>
            <a:graphicFrameLocks noGrp="1"/>
          </p:cNvGraphicFramePr>
          <p:nvPr>
            <p:extLst>
              <p:ext uri="{D42A27DB-BD31-4B8C-83A1-F6EECF244321}">
                <p14:modId xmlns:p14="http://schemas.microsoft.com/office/powerpoint/2010/main" val="3759422484"/>
              </p:ext>
            </p:extLst>
          </p:nvPr>
        </p:nvGraphicFramePr>
        <p:xfrm>
          <a:off x="1355470" y="3797133"/>
          <a:ext cx="1765490" cy="370840"/>
        </p:xfrm>
        <a:graphic>
          <a:graphicData uri="http://schemas.openxmlformats.org/drawingml/2006/table">
            <a:tbl>
              <a:tblPr firstRow="1" bandRow="1">
                <a:tableStyleId>{5C22544A-7EE6-4342-B048-85BDC9FD1C3A}</a:tableStyleId>
              </a:tblPr>
              <a:tblGrid>
                <a:gridCol w="882745">
                  <a:extLst>
                    <a:ext uri="{9D8B030D-6E8A-4147-A177-3AD203B41FA5}">
                      <a16:colId xmlns:a16="http://schemas.microsoft.com/office/drawing/2014/main" val="303850229"/>
                    </a:ext>
                  </a:extLst>
                </a:gridCol>
                <a:gridCol w="882745">
                  <a:extLst>
                    <a:ext uri="{9D8B030D-6E8A-4147-A177-3AD203B41FA5}">
                      <a16:colId xmlns:a16="http://schemas.microsoft.com/office/drawing/2014/main" val="3317446000"/>
                    </a:ext>
                  </a:extLst>
                </a:gridCol>
              </a:tblGrid>
              <a:tr h="370840">
                <a:tc>
                  <a:txBody>
                    <a:bodyPr/>
                    <a:lstStyle/>
                    <a:p>
                      <a:pPr algn="ctr"/>
                      <a:r>
                        <a:rPr lang="en-US" altLang="zh-CN" dirty="0">
                          <a:solidFill>
                            <a:srgbClr val="354A5D"/>
                          </a:solidFill>
                        </a:rPr>
                        <a:t>8</a:t>
                      </a:r>
                      <a:endParaRPr lang="zh-CN" altLang="en-US" dirty="0">
                        <a:solidFill>
                          <a:srgbClr val="354A5D"/>
                        </a:solidFill>
                      </a:endParaRPr>
                    </a:p>
                  </a:txBody>
                  <a:tcPr>
                    <a:solidFill>
                      <a:srgbClr val="D8D8D8"/>
                    </a:solidFill>
                  </a:tcPr>
                </a:tc>
                <a:tc>
                  <a:txBody>
                    <a:bodyPr/>
                    <a:lstStyle/>
                    <a:p>
                      <a:pPr algn="ctr"/>
                      <a:r>
                        <a:rPr lang="en-US" altLang="zh-CN" dirty="0">
                          <a:solidFill>
                            <a:srgbClr val="D8D8D8"/>
                          </a:solidFill>
                        </a:rPr>
                        <a:t>7</a:t>
                      </a:r>
                      <a:endParaRPr lang="zh-CN" altLang="en-US" dirty="0">
                        <a:solidFill>
                          <a:srgbClr val="D8D8D8"/>
                        </a:solidFill>
                      </a:endParaRPr>
                    </a:p>
                  </a:txBody>
                  <a:tcPr/>
                </a:tc>
                <a:extLst>
                  <a:ext uri="{0D108BD9-81ED-4DB2-BD59-A6C34878D82A}">
                    <a16:rowId xmlns:a16="http://schemas.microsoft.com/office/drawing/2014/main" val="733929663"/>
                  </a:ext>
                </a:extLst>
              </a:tr>
            </a:tbl>
          </a:graphicData>
        </a:graphic>
      </p:graphicFrame>
      <p:graphicFrame>
        <p:nvGraphicFramePr>
          <p:cNvPr id="31" name="表格 30">
            <a:extLst>
              <a:ext uri="{FF2B5EF4-FFF2-40B4-BE49-F238E27FC236}">
                <a16:creationId xmlns:a16="http://schemas.microsoft.com/office/drawing/2014/main" id="{68208A05-527F-4539-9799-78145211BE44}"/>
              </a:ext>
            </a:extLst>
          </p:cNvPr>
          <p:cNvGraphicFramePr>
            <a:graphicFrameLocks noGrp="1"/>
          </p:cNvGraphicFramePr>
          <p:nvPr>
            <p:extLst>
              <p:ext uri="{D42A27DB-BD31-4B8C-83A1-F6EECF244321}">
                <p14:modId xmlns:p14="http://schemas.microsoft.com/office/powerpoint/2010/main" val="778700432"/>
              </p:ext>
            </p:extLst>
          </p:nvPr>
        </p:nvGraphicFramePr>
        <p:xfrm>
          <a:off x="3629278" y="3792902"/>
          <a:ext cx="1765490" cy="370840"/>
        </p:xfrm>
        <a:graphic>
          <a:graphicData uri="http://schemas.openxmlformats.org/drawingml/2006/table">
            <a:tbl>
              <a:tblPr firstRow="1" bandRow="1">
                <a:tableStyleId>{5C22544A-7EE6-4342-B048-85BDC9FD1C3A}</a:tableStyleId>
              </a:tblPr>
              <a:tblGrid>
                <a:gridCol w="882745">
                  <a:extLst>
                    <a:ext uri="{9D8B030D-6E8A-4147-A177-3AD203B41FA5}">
                      <a16:colId xmlns:a16="http://schemas.microsoft.com/office/drawing/2014/main" val="303850229"/>
                    </a:ext>
                  </a:extLst>
                </a:gridCol>
                <a:gridCol w="882745">
                  <a:extLst>
                    <a:ext uri="{9D8B030D-6E8A-4147-A177-3AD203B41FA5}">
                      <a16:colId xmlns:a16="http://schemas.microsoft.com/office/drawing/2014/main" val="3317446000"/>
                    </a:ext>
                  </a:extLst>
                </a:gridCol>
              </a:tblGrid>
              <a:tr h="370840">
                <a:tc>
                  <a:txBody>
                    <a:bodyPr/>
                    <a:lstStyle/>
                    <a:p>
                      <a:pPr algn="ctr"/>
                      <a:r>
                        <a:rPr lang="en-US" altLang="zh-CN" dirty="0">
                          <a:solidFill>
                            <a:srgbClr val="354A5D"/>
                          </a:solidFill>
                        </a:rPr>
                        <a:t>3</a:t>
                      </a:r>
                      <a:endParaRPr lang="zh-CN" altLang="en-US" dirty="0">
                        <a:solidFill>
                          <a:srgbClr val="354A5D"/>
                        </a:solidFill>
                      </a:endParaRPr>
                    </a:p>
                  </a:txBody>
                  <a:tcPr>
                    <a:solidFill>
                      <a:srgbClr val="D8D8D8"/>
                    </a:solidFill>
                  </a:tcPr>
                </a:tc>
                <a:tc>
                  <a:txBody>
                    <a:bodyPr/>
                    <a:lstStyle/>
                    <a:p>
                      <a:pPr algn="ctr"/>
                      <a:r>
                        <a:rPr lang="en-US" altLang="zh-CN" dirty="0">
                          <a:solidFill>
                            <a:srgbClr val="D8D8D8"/>
                          </a:solidFill>
                        </a:rPr>
                        <a:t>2</a:t>
                      </a:r>
                      <a:endParaRPr lang="zh-CN" altLang="en-US" dirty="0">
                        <a:solidFill>
                          <a:srgbClr val="D8D8D8"/>
                        </a:solidFill>
                      </a:endParaRPr>
                    </a:p>
                  </a:txBody>
                  <a:tcPr/>
                </a:tc>
                <a:extLst>
                  <a:ext uri="{0D108BD9-81ED-4DB2-BD59-A6C34878D82A}">
                    <a16:rowId xmlns:a16="http://schemas.microsoft.com/office/drawing/2014/main" val="733929663"/>
                  </a:ext>
                </a:extLst>
              </a:tr>
            </a:tbl>
          </a:graphicData>
        </a:graphic>
      </p:graphicFrame>
      <p:graphicFrame>
        <p:nvGraphicFramePr>
          <p:cNvPr id="33" name="表格 32">
            <a:extLst>
              <a:ext uri="{FF2B5EF4-FFF2-40B4-BE49-F238E27FC236}">
                <a16:creationId xmlns:a16="http://schemas.microsoft.com/office/drawing/2014/main" id="{15FAF4A5-4698-4E0E-8E80-28E7B4394E79}"/>
              </a:ext>
            </a:extLst>
          </p:cNvPr>
          <p:cNvGraphicFramePr>
            <a:graphicFrameLocks noGrp="1"/>
          </p:cNvGraphicFramePr>
          <p:nvPr>
            <p:extLst>
              <p:ext uri="{D42A27DB-BD31-4B8C-83A1-F6EECF244321}">
                <p14:modId xmlns:p14="http://schemas.microsoft.com/office/powerpoint/2010/main" val="1001136831"/>
              </p:ext>
            </p:extLst>
          </p:nvPr>
        </p:nvGraphicFramePr>
        <p:xfrm>
          <a:off x="9071040" y="3792902"/>
          <a:ext cx="1765490" cy="370840"/>
        </p:xfrm>
        <a:graphic>
          <a:graphicData uri="http://schemas.openxmlformats.org/drawingml/2006/table">
            <a:tbl>
              <a:tblPr firstRow="1" bandRow="1">
                <a:tableStyleId>{5C22544A-7EE6-4342-B048-85BDC9FD1C3A}</a:tableStyleId>
              </a:tblPr>
              <a:tblGrid>
                <a:gridCol w="882745">
                  <a:extLst>
                    <a:ext uri="{9D8B030D-6E8A-4147-A177-3AD203B41FA5}">
                      <a16:colId xmlns:a16="http://schemas.microsoft.com/office/drawing/2014/main" val="303850229"/>
                    </a:ext>
                  </a:extLst>
                </a:gridCol>
                <a:gridCol w="882745">
                  <a:extLst>
                    <a:ext uri="{9D8B030D-6E8A-4147-A177-3AD203B41FA5}">
                      <a16:colId xmlns:a16="http://schemas.microsoft.com/office/drawing/2014/main" val="3317446000"/>
                    </a:ext>
                  </a:extLst>
                </a:gridCol>
              </a:tblGrid>
              <a:tr h="370840">
                <a:tc>
                  <a:txBody>
                    <a:bodyPr/>
                    <a:lstStyle/>
                    <a:p>
                      <a:pPr algn="ctr"/>
                      <a:r>
                        <a:rPr lang="en-US" altLang="zh-CN" dirty="0">
                          <a:solidFill>
                            <a:srgbClr val="354A5D"/>
                          </a:solidFill>
                        </a:rPr>
                        <a:t>6</a:t>
                      </a:r>
                      <a:endParaRPr lang="zh-CN" altLang="en-US" dirty="0">
                        <a:solidFill>
                          <a:srgbClr val="354A5D"/>
                        </a:solidFill>
                      </a:endParaRPr>
                    </a:p>
                  </a:txBody>
                  <a:tcPr>
                    <a:solidFill>
                      <a:srgbClr val="D8D8D8"/>
                    </a:solidFill>
                  </a:tcPr>
                </a:tc>
                <a:tc>
                  <a:txBody>
                    <a:bodyPr/>
                    <a:lstStyle/>
                    <a:p>
                      <a:pPr algn="ctr"/>
                      <a:r>
                        <a:rPr lang="en-US" altLang="zh-CN" dirty="0">
                          <a:solidFill>
                            <a:srgbClr val="D8D8D8"/>
                          </a:solidFill>
                        </a:rPr>
                        <a:t>3</a:t>
                      </a:r>
                      <a:endParaRPr lang="zh-CN" altLang="en-US" dirty="0">
                        <a:solidFill>
                          <a:srgbClr val="D8D8D8"/>
                        </a:solidFill>
                      </a:endParaRPr>
                    </a:p>
                  </a:txBody>
                  <a:tcPr/>
                </a:tc>
                <a:extLst>
                  <a:ext uri="{0D108BD9-81ED-4DB2-BD59-A6C34878D82A}">
                    <a16:rowId xmlns:a16="http://schemas.microsoft.com/office/drawing/2014/main" val="733929663"/>
                  </a:ext>
                </a:extLst>
              </a:tr>
            </a:tbl>
          </a:graphicData>
        </a:graphic>
      </p:graphicFrame>
      <p:graphicFrame>
        <p:nvGraphicFramePr>
          <p:cNvPr id="12" name="表格 11">
            <a:extLst>
              <a:ext uri="{FF2B5EF4-FFF2-40B4-BE49-F238E27FC236}">
                <a16:creationId xmlns:a16="http://schemas.microsoft.com/office/drawing/2014/main" id="{8B7F6AE3-6419-43B4-BEBF-31954156B8DD}"/>
              </a:ext>
            </a:extLst>
          </p:cNvPr>
          <p:cNvGraphicFramePr>
            <a:graphicFrameLocks noGrp="1"/>
          </p:cNvGraphicFramePr>
          <p:nvPr>
            <p:extLst>
              <p:ext uri="{D42A27DB-BD31-4B8C-83A1-F6EECF244321}">
                <p14:modId xmlns:p14="http://schemas.microsoft.com/office/powerpoint/2010/main" val="1475368194"/>
              </p:ext>
            </p:extLst>
          </p:nvPr>
        </p:nvGraphicFramePr>
        <p:xfrm>
          <a:off x="1212756" y="4904238"/>
          <a:ext cx="864929" cy="37084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354A5D"/>
                          </a:solidFill>
                        </a:rPr>
                        <a:t>8</a:t>
                      </a:r>
                      <a:endParaRPr lang="zh-CN" altLang="en-US" dirty="0">
                        <a:solidFill>
                          <a:srgbClr val="354A5D"/>
                        </a:solidFill>
                      </a:endParaRPr>
                    </a:p>
                  </a:txBody>
                  <a:tcPr>
                    <a:solidFill>
                      <a:srgbClr val="D8D8D8"/>
                    </a:solidFill>
                  </a:tcPr>
                </a:tc>
                <a:extLst>
                  <a:ext uri="{0D108BD9-81ED-4DB2-BD59-A6C34878D82A}">
                    <a16:rowId xmlns:a16="http://schemas.microsoft.com/office/drawing/2014/main" val="1655442112"/>
                  </a:ext>
                </a:extLst>
              </a:tr>
            </a:tbl>
          </a:graphicData>
        </a:graphic>
      </p:graphicFrame>
      <p:graphicFrame>
        <p:nvGraphicFramePr>
          <p:cNvPr id="36" name="表格 35">
            <a:extLst>
              <a:ext uri="{FF2B5EF4-FFF2-40B4-BE49-F238E27FC236}">
                <a16:creationId xmlns:a16="http://schemas.microsoft.com/office/drawing/2014/main" id="{5E32BBD7-7632-48BE-BAC5-DBEF47EAD2BE}"/>
              </a:ext>
            </a:extLst>
          </p:cNvPr>
          <p:cNvGraphicFramePr>
            <a:graphicFrameLocks noGrp="1"/>
          </p:cNvGraphicFramePr>
          <p:nvPr>
            <p:extLst>
              <p:ext uri="{D42A27DB-BD31-4B8C-83A1-F6EECF244321}">
                <p14:modId xmlns:p14="http://schemas.microsoft.com/office/powerpoint/2010/main" val="3003850742"/>
              </p:ext>
            </p:extLst>
          </p:nvPr>
        </p:nvGraphicFramePr>
        <p:xfrm>
          <a:off x="2395887" y="4923876"/>
          <a:ext cx="864929" cy="36576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45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D8D8D8"/>
                          </a:solidFill>
                        </a:rPr>
                        <a:t>7</a:t>
                      </a:r>
                      <a:endParaRPr lang="zh-CN" altLang="en-US" dirty="0">
                        <a:solidFill>
                          <a:srgbClr val="D8D8D8"/>
                        </a:solidFill>
                      </a:endParaRPr>
                    </a:p>
                  </a:txBody>
                  <a:tcPr/>
                </a:tc>
                <a:extLst>
                  <a:ext uri="{0D108BD9-81ED-4DB2-BD59-A6C34878D82A}">
                    <a16:rowId xmlns:a16="http://schemas.microsoft.com/office/drawing/2014/main" val="1655442112"/>
                  </a:ext>
                </a:extLst>
              </a:tr>
            </a:tbl>
          </a:graphicData>
        </a:graphic>
      </p:graphicFrame>
      <p:graphicFrame>
        <p:nvGraphicFramePr>
          <p:cNvPr id="37" name="表格 36">
            <a:extLst>
              <a:ext uri="{FF2B5EF4-FFF2-40B4-BE49-F238E27FC236}">
                <a16:creationId xmlns:a16="http://schemas.microsoft.com/office/drawing/2014/main" id="{BBFD13BB-AA2D-45C5-96E2-CBFA565C5497}"/>
              </a:ext>
            </a:extLst>
          </p:cNvPr>
          <p:cNvGraphicFramePr>
            <a:graphicFrameLocks noGrp="1"/>
          </p:cNvGraphicFramePr>
          <p:nvPr>
            <p:extLst>
              <p:ext uri="{D42A27DB-BD31-4B8C-83A1-F6EECF244321}">
                <p14:modId xmlns:p14="http://schemas.microsoft.com/office/powerpoint/2010/main" val="3984415870"/>
              </p:ext>
            </p:extLst>
          </p:nvPr>
        </p:nvGraphicFramePr>
        <p:xfrm>
          <a:off x="3453580" y="4923876"/>
          <a:ext cx="864929" cy="37084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354A5D"/>
                          </a:solidFill>
                        </a:rPr>
                        <a:t>3</a:t>
                      </a:r>
                      <a:endParaRPr lang="zh-CN" altLang="en-US" dirty="0">
                        <a:solidFill>
                          <a:srgbClr val="354A5D"/>
                        </a:solidFill>
                      </a:endParaRPr>
                    </a:p>
                  </a:txBody>
                  <a:tcPr>
                    <a:solidFill>
                      <a:srgbClr val="D8D8D8"/>
                    </a:solidFill>
                  </a:tcPr>
                </a:tc>
                <a:extLst>
                  <a:ext uri="{0D108BD9-81ED-4DB2-BD59-A6C34878D82A}">
                    <a16:rowId xmlns:a16="http://schemas.microsoft.com/office/drawing/2014/main" val="1655442112"/>
                  </a:ext>
                </a:extLst>
              </a:tr>
            </a:tbl>
          </a:graphicData>
        </a:graphic>
      </p:graphicFrame>
      <p:graphicFrame>
        <p:nvGraphicFramePr>
          <p:cNvPr id="39" name="表格 38">
            <a:extLst>
              <a:ext uri="{FF2B5EF4-FFF2-40B4-BE49-F238E27FC236}">
                <a16:creationId xmlns:a16="http://schemas.microsoft.com/office/drawing/2014/main" id="{EFAA27E2-D5FF-460D-8CA9-9BFEB0DFCAF0}"/>
              </a:ext>
            </a:extLst>
          </p:cNvPr>
          <p:cNvGraphicFramePr>
            <a:graphicFrameLocks noGrp="1"/>
          </p:cNvGraphicFramePr>
          <p:nvPr>
            <p:extLst>
              <p:ext uri="{D42A27DB-BD31-4B8C-83A1-F6EECF244321}">
                <p14:modId xmlns:p14="http://schemas.microsoft.com/office/powerpoint/2010/main" val="1168781549"/>
              </p:ext>
            </p:extLst>
          </p:nvPr>
        </p:nvGraphicFramePr>
        <p:xfrm>
          <a:off x="4636711" y="4923876"/>
          <a:ext cx="864929" cy="36576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45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D8D8D8"/>
                          </a:solidFill>
                        </a:rPr>
                        <a:t>2</a:t>
                      </a:r>
                      <a:endParaRPr lang="zh-CN" altLang="en-US" dirty="0">
                        <a:solidFill>
                          <a:srgbClr val="D8D8D8"/>
                        </a:solidFill>
                      </a:endParaRPr>
                    </a:p>
                  </a:txBody>
                  <a:tcPr/>
                </a:tc>
                <a:extLst>
                  <a:ext uri="{0D108BD9-81ED-4DB2-BD59-A6C34878D82A}">
                    <a16:rowId xmlns:a16="http://schemas.microsoft.com/office/drawing/2014/main" val="1655442112"/>
                  </a:ext>
                </a:extLst>
              </a:tr>
            </a:tbl>
          </a:graphicData>
        </a:graphic>
      </p:graphicFrame>
      <p:graphicFrame>
        <p:nvGraphicFramePr>
          <p:cNvPr id="40" name="表格 39">
            <a:extLst>
              <a:ext uri="{FF2B5EF4-FFF2-40B4-BE49-F238E27FC236}">
                <a16:creationId xmlns:a16="http://schemas.microsoft.com/office/drawing/2014/main" id="{055D65EC-73AC-43CB-B528-92BF8603ED35}"/>
              </a:ext>
            </a:extLst>
          </p:cNvPr>
          <p:cNvGraphicFramePr>
            <a:graphicFrameLocks noGrp="1"/>
          </p:cNvGraphicFramePr>
          <p:nvPr>
            <p:extLst>
              <p:ext uri="{D42A27DB-BD31-4B8C-83A1-F6EECF244321}">
                <p14:modId xmlns:p14="http://schemas.microsoft.com/office/powerpoint/2010/main" val="3406454585"/>
              </p:ext>
            </p:extLst>
          </p:nvPr>
        </p:nvGraphicFramePr>
        <p:xfrm>
          <a:off x="7873491" y="4926930"/>
          <a:ext cx="864929" cy="36576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45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D8D8D8"/>
                          </a:solidFill>
                        </a:rPr>
                        <a:t>7</a:t>
                      </a:r>
                      <a:endParaRPr lang="zh-CN" altLang="en-US" dirty="0">
                        <a:solidFill>
                          <a:srgbClr val="D8D8D8"/>
                        </a:solidFill>
                      </a:endParaRPr>
                    </a:p>
                  </a:txBody>
                  <a:tcPr/>
                </a:tc>
                <a:extLst>
                  <a:ext uri="{0D108BD9-81ED-4DB2-BD59-A6C34878D82A}">
                    <a16:rowId xmlns:a16="http://schemas.microsoft.com/office/drawing/2014/main" val="1655442112"/>
                  </a:ext>
                </a:extLst>
              </a:tr>
            </a:tbl>
          </a:graphicData>
        </a:graphic>
      </p:graphicFrame>
      <p:graphicFrame>
        <p:nvGraphicFramePr>
          <p:cNvPr id="41" name="表格 40">
            <a:extLst>
              <a:ext uri="{FF2B5EF4-FFF2-40B4-BE49-F238E27FC236}">
                <a16:creationId xmlns:a16="http://schemas.microsoft.com/office/drawing/2014/main" id="{2FDA332E-3C81-46A0-A2A3-DBE6F67A66EF}"/>
              </a:ext>
            </a:extLst>
          </p:cNvPr>
          <p:cNvGraphicFramePr>
            <a:graphicFrameLocks noGrp="1"/>
          </p:cNvGraphicFramePr>
          <p:nvPr>
            <p:extLst>
              <p:ext uri="{D42A27DB-BD31-4B8C-83A1-F6EECF244321}">
                <p14:modId xmlns:p14="http://schemas.microsoft.com/office/powerpoint/2010/main" val="434991195"/>
              </p:ext>
            </p:extLst>
          </p:nvPr>
        </p:nvGraphicFramePr>
        <p:xfrm>
          <a:off x="6690362" y="4923876"/>
          <a:ext cx="864929" cy="37084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354A5D"/>
                          </a:solidFill>
                        </a:rPr>
                        <a:t>1</a:t>
                      </a:r>
                      <a:endParaRPr lang="zh-CN" altLang="en-US" dirty="0">
                        <a:solidFill>
                          <a:srgbClr val="354A5D"/>
                        </a:solidFill>
                      </a:endParaRPr>
                    </a:p>
                  </a:txBody>
                  <a:tcPr>
                    <a:solidFill>
                      <a:srgbClr val="D8D8D8"/>
                    </a:solidFill>
                  </a:tcPr>
                </a:tc>
                <a:extLst>
                  <a:ext uri="{0D108BD9-81ED-4DB2-BD59-A6C34878D82A}">
                    <a16:rowId xmlns:a16="http://schemas.microsoft.com/office/drawing/2014/main" val="1655442112"/>
                  </a:ext>
                </a:extLst>
              </a:tr>
            </a:tbl>
          </a:graphicData>
        </a:graphic>
      </p:graphicFrame>
      <p:graphicFrame>
        <p:nvGraphicFramePr>
          <p:cNvPr id="42" name="表格 41">
            <a:extLst>
              <a:ext uri="{FF2B5EF4-FFF2-40B4-BE49-F238E27FC236}">
                <a16:creationId xmlns:a16="http://schemas.microsoft.com/office/drawing/2014/main" id="{046B3CA3-0664-46DD-BD16-2A6A445DF40F}"/>
              </a:ext>
            </a:extLst>
          </p:cNvPr>
          <p:cNvGraphicFramePr>
            <a:graphicFrameLocks noGrp="1"/>
          </p:cNvGraphicFramePr>
          <p:nvPr>
            <p:extLst>
              <p:ext uri="{D42A27DB-BD31-4B8C-83A1-F6EECF244321}">
                <p14:modId xmlns:p14="http://schemas.microsoft.com/office/powerpoint/2010/main" val="3734963963"/>
              </p:ext>
            </p:extLst>
          </p:nvPr>
        </p:nvGraphicFramePr>
        <p:xfrm>
          <a:off x="8931186" y="4904238"/>
          <a:ext cx="864929" cy="37084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354A5D"/>
                          </a:solidFill>
                        </a:rPr>
                        <a:t>6</a:t>
                      </a:r>
                      <a:endParaRPr lang="zh-CN" altLang="en-US" dirty="0">
                        <a:solidFill>
                          <a:srgbClr val="354A5D"/>
                        </a:solidFill>
                      </a:endParaRPr>
                    </a:p>
                  </a:txBody>
                  <a:tcPr>
                    <a:solidFill>
                      <a:srgbClr val="D8D8D8"/>
                    </a:solidFill>
                  </a:tcPr>
                </a:tc>
                <a:extLst>
                  <a:ext uri="{0D108BD9-81ED-4DB2-BD59-A6C34878D82A}">
                    <a16:rowId xmlns:a16="http://schemas.microsoft.com/office/drawing/2014/main" val="1655442112"/>
                  </a:ext>
                </a:extLst>
              </a:tr>
            </a:tbl>
          </a:graphicData>
        </a:graphic>
      </p:graphicFrame>
      <p:graphicFrame>
        <p:nvGraphicFramePr>
          <p:cNvPr id="44" name="表格 43">
            <a:extLst>
              <a:ext uri="{FF2B5EF4-FFF2-40B4-BE49-F238E27FC236}">
                <a16:creationId xmlns:a16="http://schemas.microsoft.com/office/drawing/2014/main" id="{CFB619A2-3901-4D3D-B1FB-AD0789B45831}"/>
              </a:ext>
            </a:extLst>
          </p:cNvPr>
          <p:cNvGraphicFramePr>
            <a:graphicFrameLocks noGrp="1"/>
          </p:cNvGraphicFramePr>
          <p:nvPr>
            <p:extLst>
              <p:ext uri="{D42A27DB-BD31-4B8C-83A1-F6EECF244321}">
                <p14:modId xmlns:p14="http://schemas.microsoft.com/office/powerpoint/2010/main" val="110507477"/>
              </p:ext>
            </p:extLst>
          </p:nvPr>
        </p:nvGraphicFramePr>
        <p:xfrm>
          <a:off x="10114315" y="4923876"/>
          <a:ext cx="864929" cy="36576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45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D8D8D8"/>
                          </a:solidFill>
                        </a:rPr>
                        <a:t>3</a:t>
                      </a:r>
                      <a:endParaRPr lang="zh-CN" altLang="en-US" dirty="0">
                        <a:solidFill>
                          <a:srgbClr val="D8D8D8"/>
                        </a:solidFill>
                      </a:endParaRPr>
                    </a:p>
                  </a:txBody>
                  <a:tcPr/>
                </a:tc>
                <a:extLst>
                  <a:ext uri="{0D108BD9-81ED-4DB2-BD59-A6C34878D82A}">
                    <a16:rowId xmlns:a16="http://schemas.microsoft.com/office/drawing/2014/main" val="1655442112"/>
                  </a:ext>
                </a:extLst>
              </a:tr>
            </a:tbl>
          </a:graphicData>
        </a:graphic>
      </p:graphicFrame>
      <p:cxnSp>
        <p:nvCxnSpPr>
          <p:cNvPr id="45" name="直接连接符 44">
            <a:extLst>
              <a:ext uri="{FF2B5EF4-FFF2-40B4-BE49-F238E27FC236}">
                <a16:creationId xmlns:a16="http://schemas.microsoft.com/office/drawing/2014/main" id="{A0B9A6FC-BBD0-4C9E-B7B8-64833A7BDE30}"/>
              </a:ext>
            </a:extLst>
          </p:cNvPr>
          <p:cNvCxnSpPr>
            <a:endCxn id="11" idx="0"/>
          </p:cNvCxnSpPr>
          <p:nvPr/>
        </p:nvCxnSpPr>
        <p:spPr>
          <a:xfrm flipH="1">
            <a:off x="2238215" y="3060868"/>
            <a:ext cx="1184498" cy="73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79523FD-1025-476B-9E99-C179C0BE4C36}"/>
              </a:ext>
            </a:extLst>
          </p:cNvPr>
          <p:cNvCxnSpPr>
            <a:endCxn id="31" idx="0"/>
          </p:cNvCxnSpPr>
          <p:nvPr/>
        </p:nvCxnSpPr>
        <p:spPr>
          <a:xfrm>
            <a:off x="3422713" y="3058753"/>
            <a:ext cx="1089310" cy="734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FFD6D40-1AA5-4BC5-8CB8-9BBBEADDB048}"/>
              </a:ext>
            </a:extLst>
          </p:cNvPr>
          <p:cNvCxnSpPr>
            <a:endCxn id="34" idx="0"/>
          </p:cNvCxnSpPr>
          <p:nvPr/>
        </p:nvCxnSpPr>
        <p:spPr>
          <a:xfrm flipH="1">
            <a:off x="7686392" y="3058753"/>
            <a:ext cx="1082894" cy="734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80099AC-9BFB-4AF8-B397-9780165E7C5F}"/>
              </a:ext>
            </a:extLst>
          </p:cNvPr>
          <p:cNvCxnSpPr>
            <a:endCxn id="33" idx="0"/>
          </p:cNvCxnSpPr>
          <p:nvPr/>
        </p:nvCxnSpPr>
        <p:spPr>
          <a:xfrm>
            <a:off x="8769286" y="3058753"/>
            <a:ext cx="1184499" cy="734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2C7CEA6-34B9-4147-9592-ADC75B82F754}"/>
              </a:ext>
            </a:extLst>
          </p:cNvPr>
          <p:cNvCxnSpPr>
            <a:endCxn id="12" idx="0"/>
          </p:cNvCxnSpPr>
          <p:nvPr/>
        </p:nvCxnSpPr>
        <p:spPr>
          <a:xfrm flipH="1">
            <a:off x="1645220" y="4158662"/>
            <a:ext cx="592995" cy="74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0FFB9F4-EC6E-494C-8F60-6BD9091D4A7F}"/>
              </a:ext>
            </a:extLst>
          </p:cNvPr>
          <p:cNvCxnSpPr>
            <a:endCxn id="36" idx="0"/>
          </p:cNvCxnSpPr>
          <p:nvPr/>
        </p:nvCxnSpPr>
        <p:spPr>
          <a:xfrm>
            <a:off x="2238215" y="4158662"/>
            <a:ext cx="590136" cy="765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F004C8F-28D0-40B7-BE4A-B7F1D2E91F9F}"/>
              </a:ext>
            </a:extLst>
          </p:cNvPr>
          <p:cNvCxnSpPr>
            <a:endCxn id="37" idx="0"/>
          </p:cNvCxnSpPr>
          <p:nvPr/>
        </p:nvCxnSpPr>
        <p:spPr>
          <a:xfrm flipH="1">
            <a:off x="3886044" y="4158662"/>
            <a:ext cx="625979" cy="765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0CA7911-FD82-439E-8D35-944A96234157}"/>
              </a:ext>
            </a:extLst>
          </p:cNvPr>
          <p:cNvCxnSpPr>
            <a:endCxn id="39" idx="0"/>
          </p:cNvCxnSpPr>
          <p:nvPr/>
        </p:nvCxnSpPr>
        <p:spPr>
          <a:xfrm>
            <a:off x="4539237" y="4167973"/>
            <a:ext cx="529938" cy="755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0EE80B1-4B37-4A2B-8FF1-24F62371424A}"/>
              </a:ext>
            </a:extLst>
          </p:cNvPr>
          <p:cNvCxnSpPr>
            <a:endCxn id="41" idx="0"/>
          </p:cNvCxnSpPr>
          <p:nvPr/>
        </p:nvCxnSpPr>
        <p:spPr>
          <a:xfrm flipH="1">
            <a:off x="7122826" y="4158662"/>
            <a:ext cx="563566" cy="765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7C7F1B2-4BD0-4FE2-BA0A-CB7BDA04E193}"/>
              </a:ext>
            </a:extLst>
          </p:cNvPr>
          <p:cNvCxnSpPr>
            <a:endCxn id="40" idx="0"/>
          </p:cNvCxnSpPr>
          <p:nvPr/>
        </p:nvCxnSpPr>
        <p:spPr>
          <a:xfrm>
            <a:off x="7686392" y="4158662"/>
            <a:ext cx="619563" cy="768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58137E4-CF91-45AC-A122-80AA9D9B794D}"/>
              </a:ext>
            </a:extLst>
          </p:cNvPr>
          <p:cNvCxnSpPr>
            <a:endCxn id="42" idx="0"/>
          </p:cNvCxnSpPr>
          <p:nvPr/>
        </p:nvCxnSpPr>
        <p:spPr>
          <a:xfrm flipH="1">
            <a:off x="9363650" y="4158662"/>
            <a:ext cx="590135" cy="74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D25CAF3-ABC4-43BD-8F67-3A567D304864}"/>
              </a:ext>
            </a:extLst>
          </p:cNvPr>
          <p:cNvCxnSpPr>
            <a:cxnSpLocks/>
            <a:stCxn id="33" idx="2"/>
            <a:endCxn id="44" idx="0"/>
          </p:cNvCxnSpPr>
          <p:nvPr/>
        </p:nvCxnSpPr>
        <p:spPr>
          <a:xfrm>
            <a:off x="9953785" y="4163742"/>
            <a:ext cx="592994" cy="760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08C6A7D5-90C5-4B9B-A4C7-7198BE72F714}"/>
              </a:ext>
            </a:extLst>
          </p:cNvPr>
          <p:cNvCxnSpPr>
            <a:endCxn id="29" idx="0"/>
          </p:cNvCxnSpPr>
          <p:nvPr/>
        </p:nvCxnSpPr>
        <p:spPr>
          <a:xfrm flipH="1">
            <a:off x="3422713" y="1939204"/>
            <a:ext cx="2673286" cy="7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AFF6A651-956F-48A9-BE99-0AADD29F38FF}"/>
              </a:ext>
            </a:extLst>
          </p:cNvPr>
          <p:cNvCxnSpPr>
            <a:endCxn id="30" idx="0"/>
          </p:cNvCxnSpPr>
          <p:nvPr/>
        </p:nvCxnSpPr>
        <p:spPr>
          <a:xfrm>
            <a:off x="6095999" y="1939204"/>
            <a:ext cx="2673290" cy="7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8CD01A99-9788-484A-8B7D-C1F1282DB2F1}"/>
              </a:ext>
            </a:extLst>
          </p:cNvPr>
          <p:cNvCxnSpPr>
            <a:endCxn id="11" idx="0"/>
          </p:cNvCxnSpPr>
          <p:nvPr/>
        </p:nvCxnSpPr>
        <p:spPr>
          <a:xfrm flipH="1">
            <a:off x="2238215" y="3058753"/>
            <a:ext cx="1184498" cy="738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D3769A98-72D7-44B5-AF45-3E48FBEF46BB}"/>
              </a:ext>
            </a:extLst>
          </p:cNvPr>
          <p:cNvCxnSpPr>
            <a:endCxn id="34" idx="0"/>
          </p:cNvCxnSpPr>
          <p:nvPr/>
        </p:nvCxnSpPr>
        <p:spPr>
          <a:xfrm flipH="1">
            <a:off x="7686392" y="3070178"/>
            <a:ext cx="1082894" cy="72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7412B8F6-CBC0-4485-8994-FDD9FD69634E}"/>
              </a:ext>
            </a:extLst>
          </p:cNvPr>
          <p:cNvCxnSpPr>
            <a:endCxn id="33" idx="0"/>
          </p:cNvCxnSpPr>
          <p:nvPr/>
        </p:nvCxnSpPr>
        <p:spPr>
          <a:xfrm>
            <a:off x="8769286" y="3073232"/>
            <a:ext cx="1184499" cy="719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0A52968-708C-4AB6-B4A4-400AD8CA712B}"/>
              </a:ext>
            </a:extLst>
          </p:cNvPr>
          <p:cNvCxnSpPr>
            <a:endCxn id="12" idx="0"/>
          </p:cNvCxnSpPr>
          <p:nvPr/>
        </p:nvCxnSpPr>
        <p:spPr>
          <a:xfrm flipH="1">
            <a:off x="1645220" y="4139024"/>
            <a:ext cx="623861" cy="76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96E9237-54BC-45AD-AEB2-B125A14F8384}"/>
              </a:ext>
            </a:extLst>
          </p:cNvPr>
          <p:cNvCxnSpPr>
            <a:endCxn id="36" idx="0"/>
          </p:cNvCxnSpPr>
          <p:nvPr/>
        </p:nvCxnSpPr>
        <p:spPr>
          <a:xfrm>
            <a:off x="2235355" y="4163318"/>
            <a:ext cx="592996" cy="760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2BB7AD62-CAF9-433B-90A0-B782EF0B6574}"/>
              </a:ext>
            </a:extLst>
          </p:cNvPr>
          <p:cNvCxnSpPr>
            <a:endCxn id="37" idx="0"/>
          </p:cNvCxnSpPr>
          <p:nvPr/>
        </p:nvCxnSpPr>
        <p:spPr>
          <a:xfrm flipH="1">
            <a:off x="3886044" y="4163742"/>
            <a:ext cx="625978" cy="760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3162A55-BAAE-4975-90B6-42D95C8DF430}"/>
              </a:ext>
            </a:extLst>
          </p:cNvPr>
          <p:cNvCxnSpPr>
            <a:endCxn id="39" idx="0"/>
          </p:cNvCxnSpPr>
          <p:nvPr/>
        </p:nvCxnSpPr>
        <p:spPr>
          <a:xfrm>
            <a:off x="4525074" y="4167973"/>
            <a:ext cx="544101" cy="755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4049B1D4-51AC-4BB6-852B-81C699828738}"/>
              </a:ext>
            </a:extLst>
          </p:cNvPr>
          <p:cNvCxnSpPr>
            <a:endCxn id="31" idx="0"/>
          </p:cNvCxnSpPr>
          <p:nvPr/>
        </p:nvCxnSpPr>
        <p:spPr>
          <a:xfrm>
            <a:off x="3422713" y="3058753"/>
            <a:ext cx="1089310" cy="734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D84482DB-92CC-462E-B54E-45D0F7DE7A9F}"/>
              </a:ext>
            </a:extLst>
          </p:cNvPr>
          <p:cNvCxnSpPr>
            <a:endCxn id="41" idx="0"/>
          </p:cNvCxnSpPr>
          <p:nvPr/>
        </p:nvCxnSpPr>
        <p:spPr>
          <a:xfrm flipH="1">
            <a:off x="7122826" y="4165858"/>
            <a:ext cx="560358" cy="758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F4CE9E70-7FF6-4D62-B844-D87AEEA29038}"/>
              </a:ext>
            </a:extLst>
          </p:cNvPr>
          <p:cNvCxnSpPr>
            <a:cxnSpLocks/>
            <a:stCxn id="34" idx="2"/>
            <a:endCxn id="40" idx="0"/>
          </p:cNvCxnSpPr>
          <p:nvPr/>
        </p:nvCxnSpPr>
        <p:spPr>
          <a:xfrm>
            <a:off x="7686392" y="4158662"/>
            <a:ext cx="619563" cy="768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F07FBA65-2653-40D5-BED2-37CC24452D5B}"/>
              </a:ext>
            </a:extLst>
          </p:cNvPr>
          <p:cNvCxnSpPr>
            <a:endCxn id="42" idx="0"/>
          </p:cNvCxnSpPr>
          <p:nvPr/>
        </p:nvCxnSpPr>
        <p:spPr>
          <a:xfrm flipH="1">
            <a:off x="9363650" y="4165858"/>
            <a:ext cx="581382" cy="738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3A72E52C-4D14-4282-BE41-2016D7C122BA}"/>
              </a:ext>
            </a:extLst>
          </p:cNvPr>
          <p:cNvCxnSpPr>
            <a:cxnSpLocks/>
            <a:stCxn id="33" idx="2"/>
          </p:cNvCxnSpPr>
          <p:nvPr/>
        </p:nvCxnSpPr>
        <p:spPr>
          <a:xfrm>
            <a:off x="9953785" y="4163742"/>
            <a:ext cx="592994" cy="764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5D72F759-7F55-4B2C-B1F3-3DDF96B7ECA4}"/>
              </a:ext>
            </a:extLst>
          </p:cNvPr>
          <p:cNvCxnSpPr/>
          <p:nvPr/>
        </p:nvCxnSpPr>
        <p:spPr>
          <a:xfrm flipV="1">
            <a:off x="3422713" y="1939204"/>
            <a:ext cx="2673286" cy="7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93944872-A248-4AED-9A16-CE78152827BF}"/>
              </a:ext>
            </a:extLst>
          </p:cNvPr>
          <p:cNvCxnSpPr/>
          <p:nvPr/>
        </p:nvCxnSpPr>
        <p:spPr>
          <a:xfrm flipH="1" flipV="1">
            <a:off x="6081901" y="1943435"/>
            <a:ext cx="2687385" cy="746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881F6EDB-7C01-4F81-8888-86EE12B13C14}"/>
              </a:ext>
            </a:extLst>
          </p:cNvPr>
          <p:cNvCxnSpPr>
            <a:endCxn id="29" idx="2"/>
          </p:cNvCxnSpPr>
          <p:nvPr/>
        </p:nvCxnSpPr>
        <p:spPr>
          <a:xfrm flipV="1">
            <a:off x="2235355" y="3060868"/>
            <a:ext cx="1187358" cy="735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7177461E-A369-4122-8F0C-D9E5ECE744DC}"/>
              </a:ext>
            </a:extLst>
          </p:cNvPr>
          <p:cNvCxnSpPr>
            <a:endCxn id="29" idx="2"/>
          </p:cNvCxnSpPr>
          <p:nvPr/>
        </p:nvCxnSpPr>
        <p:spPr>
          <a:xfrm flipH="1" flipV="1">
            <a:off x="3422713" y="3060868"/>
            <a:ext cx="1089309" cy="726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0EBBF431-5482-4399-930E-F776CAE3A576}"/>
              </a:ext>
            </a:extLst>
          </p:cNvPr>
          <p:cNvCxnSpPr>
            <a:cxnSpLocks/>
            <a:endCxn id="30" idx="2"/>
          </p:cNvCxnSpPr>
          <p:nvPr/>
        </p:nvCxnSpPr>
        <p:spPr>
          <a:xfrm flipV="1">
            <a:off x="7686392" y="3060868"/>
            <a:ext cx="1082897" cy="73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22D9C5F7-1240-4DB6-B571-045E9D5E5714}"/>
              </a:ext>
            </a:extLst>
          </p:cNvPr>
          <p:cNvCxnSpPr>
            <a:cxnSpLocks/>
          </p:cNvCxnSpPr>
          <p:nvPr/>
        </p:nvCxnSpPr>
        <p:spPr>
          <a:xfrm flipH="1" flipV="1">
            <a:off x="8769286" y="3064465"/>
            <a:ext cx="1175743" cy="73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153FF33A-7F03-473B-B691-8B6AF197F9FE}"/>
              </a:ext>
            </a:extLst>
          </p:cNvPr>
          <p:cNvCxnSpPr>
            <a:endCxn id="11" idx="2"/>
          </p:cNvCxnSpPr>
          <p:nvPr/>
        </p:nvCxnSpPr>
        <p:spPr>
          <a:xfrm flipV="1">
            <a:off x="1648914" y="4167973"/>
            <a:ext cx="589301" cy="715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C6C707D1-7191-4167-B048-39BB595AC0C4}"/>
              </a:ext>
            </a:extLst>
          </p:cNvPr>
          <p:cNvCxnSpPr>
            <a:endCxn id="11" idx="2"/>
          </p:cNvCxnSpPr>
          <p:nvPr/>
        </p:nvCxnSpPr>
        <p:spPr>
          <a:xfrm flipH="1" flipV="1">
            <a:off x="2238215" y="4167973"/>
            <a:ext cx="594620" cy="755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AFC19FA6-597A-441F-855D-A38B273E914E}"/>
              </a:ext>
            </a:extLst>
          </p:cNvPr>
          <p:cNvCxnSpPr>
            <a:endCxn id="31" idx="2"/>
          </p:cNvCxnSpPr>
          <p:nvPr/>
        </p:nvCxnSpPr>
        <p:spPr>
          <a:xfrm flipV="1">
            <a:off x="3877291" y="4163742"/>
            <a:ext cx="634732" cy="779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B0EB41BA-3DF1-4FD1-BC4C-1CA67BFDD4B8}"/>
              </a:ext>
            </a:extLst>
          </p:cNvPr>
          <p:cNvCxnSpPr>
            <a:cxnSpLocks/>
            <a:stCxn id="39" idx="0"/>
          </p:cNvCxnSpPr>
          <p:nvPr/>
        </p:nvCxnSpPr>
        <p:spPr>
          <a:xfrm flipH="1" flipV="1">
            <a:off x="4512023" y="4153492"/>
            <a:ext cx="557152" cy="77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A4182A37-9C2B-4DFC-AD0F-53B168730C6E}"/>
              </a:ext>
            </a:extLst>
          </p:cNvPr>
          <p:cNvCxnSpPr>
            <a:cxnSpLocks/>
            <a:stCxn id="41" idx="0"/>
            <a:endCxn id="34" idx="2"/>
          </p:cNvCxnSpPr>
          <p:nvPr/>
        </p:nvCxnSpPr>
        <p:spPr>
          <a:xfrm flipV="1">
            <a:off x="7122826" y="4158662"/>
            <a:ext cx="563566" cy="76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B0166D9C-E126-4FEC-9C53-48B61CD4859C}"/>
              </a:ext>
            </a:extLst>
          </p:cNvPr>
          <p:cNvCxnSpPr>
            <a:cxnSpLocks/>
            <a:stCxn id="40" idx="0"/>
            <a:endCxn id="34" idx="2"/>
          </p:cNvCxnSpPr>
          <p:nvPr/>
        </p:nvCxnSpPr>
        <p:spPr>
          <a:xfrm flipH="1" flipV="1">
            <a:off x="7686392" y="4158662"/>
            <a:ext cx="619563" cy="768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274EEB88-1941-40A1-BBC9-FA7B12F4B4D8}"/>
              </a:ext>
            </a:extLst>
          </p:cNvPr>
          <p:cNvCxnSpPr>
            <a:cxnSpLocks/>
            <a:stCxn id="42" idx="0"/>
            <a:endCxn id="33" idx="2"/>
          </p:cNvCxnSpPr>
          <p:nvPr/>
        </p:nvCxnSpPr>
        <p:spPr>
          <a:xfrm flipV="1">
            <a:off x="9363650" y="4163742"/>
            <a:ext cx="590135" cy="740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336D4CB3-2996-485E-AAF6-F70DDE20660F}"/>
              </a:ext>
            </a:extLst>
          </p:cNvPr>
          <p:cNvCxnSpPr>
            <a:cxnSpLocks/>
            <a:stCxn id="44" idx="0"/>
            <a:endCxn id="33" idx="2"/>
          </p:cNvCxnSpPr>
          <p:nvPr/>
        </p:nvCxnSpPr>
        <p:spPr>
          <a:xfrm flipH="1" flipV="1">
            <a:off x="9953785" y="4163742"/>
            <a:ext cx="592994" cy="760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334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circle(in)">
                                      <p:cBhvr>
                                        <p:cTn id="12" dur="2000"/>
                                        <p:tgtEl>
                                          <p:spTgt spid="71"/>
                                        </p:tgtEl>
                                      </p:cBhvr>
                                    </p:animEffect>
                                  </p:childTnLst>
                                </p:cTn>
                              </p:par>
                              <p:par>
                                <p:cTn id="13" presetID="6" presetClass="entr" presetSubtype="16"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circle(in)">
                                      <p:cBhvr>
                                        <p:cTn id="15" dur="2000"/>
                                        <p:tgtEl>
                                          <p:spTgt spid="73"/>
                                        </p:tgtEl>
                                      </p:cBhvr>
                                    </p:animEffect>
                                  </p:childTnLst>
                                </p:cTn>
                              </p:par>
                              <p:par>
                                <p:cTn id="16" presetID="6" presetClass="entr" presetSubtype="16"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circle(in)">
                                      <p:cBhvr>
                                        <p:cTn id="18" dur="2000"/>
                                        <p:tgtEl>
                                          <p:spTgt spid="75"/>
                                        </p:tgtEl>
                                      </p:cBhvr>
                                    </p:animEffect>
                                  </p:childTnLst>
                                </p:cTn>
                              </p:par>
                              <p:par>
                                <p:cTn id="19" presetID="6" presetClass="entr" presetSubtype="16" fill="hold" nodeType="with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circle(in)">
                                      <p:cBhvr>
                                        <p:cTn id="21" dur="2000"/>
                                        <p:tgtEl>
                                          <p:spTgt spid="103"/>
                                        </p:tgtEl>
                                      </p:cBhvr>
                                    </p:animEffect>
                                  </p:childTnLst>
                                </p:cTn>
                              </p:par>
                              <p:par>
                                <p:cTn id="22" presetID="6" presetClass="entr" presetSubtype="16" fill="hold" nodeType="with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circle(in)">
                                      <p:cBhvr>
                                        <p:cTn id="24" dur="2000"/>
                                        <p:tgtEl>
                                          <p:spTgt spid="79"/>
                                        </p:tgtEl>
                                      </p:cBhvr>
                                    </p:animEffect>
                                  </p:childTnLst>
                                </p:cTn>
                              </p:par>
                              <p:par>
                                <p:cTn id="25" presetID="6" presetClass="entr" presetSubtype="16"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circle(in)">
                                      <p:cBhvr>
                                        <p:cTn id="27" dur="2000"/>
                                        <p:tgtEl>
                                          <p:spTgt spid="81"/>
                                        </p:tgtEl>
                                      </p:cBhvr>
                                    </p:animEffect>
                                  </p:childTnLst>
                                </p:cTn>
                              </p:par>
                              <p:par>
                                <p:cTn id="28" presetID="6" presetClass="entr" presetSubtype="16" fill="hold" nodeType="with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circle(in)">
                                      <p:cBhvr>
                                        <p:cTn id="30" dur="2000"/>
                                        <p:tgtEl>
                                          <p:spTgt spid="87"/>
                                        </p:tgtEl>
                                      </p:cBhvr>
                                    </p:animEffect>
                                  </p:childTnLst>
                                </p:cTn>
                              </p:par>
                              <p:par>
                                <p:cTn id="31" presetID="6" presetClass="entr" presetSubtype="16"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circle(in)">
                                      <p:cBhvr>
                                        <p:cTn id="33" dur="2000"/>
                                        <p:tgtEl>
                                          <p:spTgt spid="89"/>
                                        </p:tgtEl>
                                      </p:cBhvr>
                                    </p:animEffect>
                                  </p:childTnLst>
                                </p:cTn>
                              </p:par>
                              <p:par>
                                <p:cTn id="34" presetID="6" presetClass="entr" presetSubtype="16" fill="hold"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circle(in)">
                                      <p:cBhvr>
                                        <p:cTn id="36" dur="2000"/>
                                        <p:tgtEl>
                                          <p:spTgt spid="93"/>
                                        </p:tgtEl>
                                      </p:cBhvr>
                                    </p:animEffect>
                                  </p:childTnLst>
                                </p:cTn>
                              </p:par>
                              <p:par>
                                <p:cTn id="37" presetID="6" presetClass="entr" presetSubtype="16" fill="hold"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circle(in)">
                                      <p:cBhvr>
                                        <p:cTn id="39" dur="2000"/>
                                        <p:tgtEl>
                                          <p:spTgt spid="95"/>
                                        </p:tgtEl>
                                      </p:cBhvr>
                                    </p:animEffect>
                                  </p:childTnLst>
                                </p:cTn>
                              </p:par>
                              <p:par>
                                <p:cTn id="40" presetID="6" presetClass="entr" presetSubtype="16"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circle(in)">
                                      <p:cBhvr>
                                        <p:cTn id="42" dur="2000"/>
                                        <p:tgtEl>
                                          <p:spTgt spid="107"/>
                                        </p:tgtEl>
                                      </p:cBhvr>
                                    </p:animEffect>
                                  </p:childTnLst>
                                </p:cTn>
                              </p:par>
                              <p:par>
                                <p:cTn id="43" presetID="6" presetClass="entr" presetSubtype="16" fill="hold" nodeType="withEffect">
                                  <p:stCondLst>
                                    <p:cond delay="0"/>
                                  </p:stCondLst>
                                  <p:childTnLst>
                                    <p:set>
                                      <p:cBhvr>
                                        <p:cTn id="44" dur="1" fill="hold">
                                          <p:stCondLst>
                                            <p:cond delay="0"/>
                                          </p:stCondLst>
                                        </p:cTn>
                                        <p:tgtEl>
                                          <p:spTgt spid="109"/>
                                        </p:tgtEl>
                                        <p:attrNameLst>
                                          <p:attrName>style.visibility</p:attrName>
                                        </p:attrNameLst>
                                      </p:cBhvr>
                                      <p:to>
                                        <p:strVal val="visible"/>
                                      </p:to>
                                    </p:set>
                                    <p:animEffect transition="in" filter="circle(in)">
                                      <p:cBhvr>
                                        <p:cTn id="45" dur="2000"/>
                                        <p:tgtEl>
                                          <p:spTgt spid="109"/>
                                        </p:tgtEl>
                                      </p:cBhvr>
                                    </p:animEffect>
                                  </p:childTnLst>
                                </p:cTn>
                              </p:par>
                              <p:par>
                                <p:cTn id="46" presetID="6" presetClass="entr" presetSubtype="16" fill="hold" nodeType="withEffect">
                                  <p:stCondLst>
                                    <p:cond delay="0"/>
                                  </p:stCondLst>
                                  <p:childTnLst>
                                    <p:set>
                                      <p:cBhvr>
                                        <p:cTn id="47" dur="1" fill="hold">
                                          <p:stCondLst>
                                            <p:cond delay="0"/>
                                          </p:stCondLst>
                                        </p:cTn>
                                        <p:tgtEl>
                                          <p:spTgt spid="111"/>
                                        </p:tgtEl>
                                        <p:attrNameLst>
                                          <p:attrName>style.visibility</p:attrName>
                                        </p:attrNameLst>
                                      </p:cBhvr>
                                      <p:to>
                                        <p:strVal val="visible"/>
                                      </p:to>
                                    </p:set>
                                    <p:animEffect transition="in" filter="circle(in)">
                                      <p:cBhvr>
                                        <p:cTn id="48" dur="2000"/>
                                        <p:tgtEl>
                                          <p:spTgt spid="111"/>
                                        </p:tgtEl>
                                      </p:cBhvr>
                                    </p:animEffect>
                                  </p:childTnLst>
                                </p:cTn>
                              </p:par>
                              <p:par>
                                <p:cTn id="49" presetID="6" presetClass="entr" presetSubtype="16" fill="hold" nodeType="withEffect">
                                  <p:stCondLst>
                                    <p:cond delay="0"/>
                                  </p:stCondLst>
                                  <p:childTnLst>
                                    <p:set>
                                      <p:cBhvr>
                                        <p:cTn id="50" dur="1" fill="hold">
                                          <p:stCondLst>
                                            <p:cond delay="0"/>
                                          </p:stCondLst>
                                        </p:cTn>
                                        <p:tgtEl>
                                          <p:spTgt spid="115"/>
                                        </p:tgtEl>
                                        <p:attrNameLst>
                                          <p:attrName>style.visibility</p:attrName>
                                        </p:attrNameLst>
                                      </p:cBhvr>
                                      <p:to>
                                        <p:strVal val="visible"/>
                                      </p:to>
                                    </p:set>
                                    <p:animEffect transition="in" filter="circle(in)">
                                      <p:cBhvr>
                                        <p:cTn id="51" dur="2000"/>
                                        <p:tgtEl>
                                          <p:spTgt spid="11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71"/>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73"/>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7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03"/>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7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81"/>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8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89"/>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93"/>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95"/>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07"/>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109"/>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111"/>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115"/>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nodeType="clickEffect">
                                  <p:stCondLst>
                                    <p:cond delay="0"/>
                                  </p:stCondLst>
                                  <p:childTnLst>
                                    <p:set>
                                      <p:cBhvr>
                                        <p:cTn id="85" dur="1" fill="hold">
                                          <p:stCondLst>
                                            <p:cond delay="0"/>
                                          </p:stCondLst>
                                        </p:cTn>
                                        <p:tgtEl>
                                          <p:spTgt spid="119"/>
                                        </p:tgtEl>
                                        <p:attrNameLst>
                                          <p:attrName>style.visibility</p:attrName>
                                        </p:attrNameLst>
                                      </p:cBhvr>
                                      <p:to>
                                        <p:strVal val="visible"/>
                                      </p:to>
                                    </p:set>
                                    <p:animEffect transition="in" filter="circle(in)">
                                      <p:cBhvr>
                                        <p:cTn id="86" dur="2000"/>
                                        <p:tgtEl>
                                          <p:spTgt spid="119"/>
                                        </p:tgtEl>
                                      </p:cBhvr>
                                    </p:animEffect>
                                  </p:childTnLst>
                                </p:cTn>
                              </p:par>
                              <p:par>
                                <p:cTn id="87" presetID="6" presetClass="entr" presetSubtype="16" fill="hold" nodeType="withEffect">
                                  <p:stCondLst>
                                    <p:cond delay="0"/>
                                  </p:stCondLst>
                                  <p:childTnLst>
                                    <p:set>
                                      <p:cBhvr>
                                        <p:cTn id="88" dur="1" fill="hold">
                                          <p:stCondLst>
                                            <p:cond delay="0"/>
                                          </p:stCondLst>
                                        </p:cTn>
                                        <p:tgtEl>
                                          <p:spTgt spid="121"/>
                                        </p:tgtEl>
                                        <p:attrNameLst>
                                          <p:attrName>style.visibility</p:attrName>
                                        </p:attrNameLst>
                                      </p:cBhvr>
                                      <p:to>
                                        <p:strVal val="visible"/>
                                      </p:to>
                                    </p:set>
                                    <p:animEffect transition="in" filter="circle(in)">
                                      <p:cBhvr>
                                        <p:cTn id="89" dur="2000"/>
                                        <p:tgtEl>
                                          <p:spTgt spid="121"/>
                                        </p:tgtEl>
                                      </p:cBhvr>
                                    </p:animEffect>
                                  </p:childTnLst>
                                </p:cTn>
                              </p:par>
                              <p:par>
                                <p:cTn id="90" presetID="6" presetClass="entr" presetSubtype="16" fill="hold" nodeType="with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circle(in)">
                                      <p:cBhvr>
                                        <p:cTn id="92" dur="2000"/>
                                        <p:tgtEl>
                                          <p:spTgt spid="123"/>
                                        </p:tgtEl>
                                      </p:cBhvr>
                                    </p:animEffect>
                                  </p:childTnLst>
                                </p:cTn>
                              </p:par>
                              <p:par>
                                <p:cTn id="93" presetID="6" presetClass="entr" presetSubtype="16" fill="hold" nodeType="withEffect">
                                  <p:stCondLst>
                                    <p:cond delay="0"/>
                                  </p:stCondLst>
                                  <p:childTnLst>
                                    <p:set>
                                      <p:cBhvr>
                                        <p:cTn id="94" dur="1" fill="hold">
                                          <p:stCondLst>
                                            <p:cond delay="0"/>
                                          </p:stCondLst>
                                        </p:cTn>
                                        <p:tgtEl>
                                          <p:spTgt spid="125"/>
                                        </p:tgtEl>
                                        <p:attrNameLst>
                                          <p:attrName>style.visibility</p:attrName>
                                        </p:attrNameLst>
                                      </p:cBhvr>
                                      <p:to>
                                        <p:strVal val="visible"/>
                                      </p:to>
                                    </p:set>
                                    <p:animEffect transition="in" filter="circle(in)">
                                      <p:cBhvr>
                                        <p:cTn id="95" dur="2000"/>
                                        <p:tgtEl>
                                          <p:spTgt spid="125"/>
                                        </p:tgtEl>
                                      </p:cBhvr>
                                    </p:animEffect>
                                  </p:childTnLst>
                                </p:cTn>
                              </p:par>
                              <p:par>
                                <p:cTn id="96" presetID="6" presetClass="entr" presetSubtype="16" fill="hold" nodeType="withEffect">
                                  <p:stCondLst>
                                    <p:cond delay="0"/>
                                  </p:stCondLst>
                                  <p:childTnLst>
                                    <p:set>
                                      <p:cBhvr>
                                        <p:cTn id="97" dur="1" fill="hold">
                                          <p:stCondLst>
                                            <p:cond delay="0"/>
                                          </p:stCondLst>
                                        </p:cTn>
                                        <p:tgtEl>
                                          <p:spTgt spid="129"/>
                                        </p:tgtEl>
                                        <p:attrNameLst>
                                          <p:attrName>style.visibility</p:attrName>
                                        </p:attrNameLst>
                                      </p:cBhvr>
                                      <p:to>
                                        <p:strVal val="visible"/>
                                      </p:to>
                                    </p:set>
                                    <p:animEffect transition="in" filter="circle(in)">
                                      <p:cBhvr>
                                        <p:cTn id="98" dur="2000"/>
                                        <p:tgtEl>
                                          <p:spTgt spid="129"/>
                                        </p:tgtEl>
                                      </p:cBhvr>
                                    </p:animEffect>
                                  </p:childTnLst>
                                </p:cTn>
                              </p:par>
                              <p:par>
                                <p:cTn id="99" presetID="6" presetClass="entr" presetSubtype="16" fill="hold" nodeType="withEffect">
                                  <p:stCondLst>
                                    <p:cond delay="0"/>
                                  </p:stCondLst>
                                  <p:childTnLst>
                                    <p:set>
                                      <p:cBhvr>
                                        <p:cTn id="100" dur="1" fill="hold">
                                          <p:stCondLst>
                                            <p:cond delay="0"/>
                                          </p:stCondLst>
                                        </p:cTn>
                                        <p:tgtEl>
                                          <p:spTgt spid="131"/>
                                        </p:tgtEl>
                                        <p:attrNameLst>
                                          <p:attrName>style.visibility</p:attrName>
                                        </p:attrNameLst>
                                      </p:cBhvr>
                                      <p:to>
                                        <p:strVal val="visible"/>
                                      </p:to>
                                    </p:set>
                                    <p:animEffect transition="in" filter="circle(in)">
                                      <p:cBhvr>
                                        <p:cTn id="101" dur="2000"/>
                                        <p:tgtEl>
                                          <p:spTgt spid="131"/>
                                        </p:tgtEl>
                                      </p:cBhvr>
                                    </p:animEffect>
                                  </p:childTnLst>
                                </p:cTn>
                              </p:par>
                              <p:par>
                                <p:cTn id="102" presetID="6" presetClass="entr" presetSubtype="16" fill="hold" nodeType="withEffect">
                                  <p:stCondLst>
                                    <p:cond delay="0"/>
                                  </p:stCondLst>
                                  <p:childTnLst>
                                    <p:set>
                                      <p:cBhvr>
                                        <p:cTn id="103" dur="1" fill="hold">
                                          <p:stCondLst>
                                            <p:cond delay="0"/>
                                          </p:stCondLst>
                                        </p:cTn>
                                        <p:tgtEl>
                                          <p:spTgt spid="151"/>
                                        </p:tgtEl>
                                        <p:attrNameLst>
                                          <p:attrName>style.visibility</p:attrName>
                                        </p:attrNameLst>
                                      </p:cBhvr>
                                      <p:to>
                                        <p:strVal val="visible"/>
                                      </p:to>
                                    </p:set>
                                    <p:animEffect transition="in" filter="circle(in)">
                                      <p:cBhvr>
                                        <p:cTn id="104" dur="2000"/>
                                        <p:tgtEl>
                                          <p:spTgt spid="151"/>
                                        </p:tgtEl>
                                      </p:cBhvr>
                                    </p:animEffect>
                                  </p:childTnLst>
                                </p:cTn>
                              </p:par>
                              <p:par>
                                <p:cTn id="105" presetID="6" presetClass="entr" presetSubtype="16" fill="hold" nodeType="withEffect">
                                  <p:stCondLst>
                                    <p:cond delay="0"/>
                                  </p:stCondLst>
                                  <p:childTnLst>
                                    <p:set>
                                      <p:cBhvr>
                                        <p:cTn id="106" dur="1" fill="hold">
                                          <p:stCondLst>
                                            <p:cond delay="0"/>
                                          </p:stCondLst>
                                        </p:cTn>
                                        <p:tgtEl>
                                          <p:spTgt spid="157"/>
                                        </p:tgtEl>
                                        <p:attrNameLst>
                                          <p:attrName>style.visibility</p:attrName>
                                        </p:attrNameLst>
                                      </p:cBhvr>
                                      <p:to>
                                        <p:strVal val="visible"/>
                                      </p:to>
                                    </p:set>
                                    <p:animEffect transition="in" filter="circle(in)">
                                      <p:cBhvr>
                                        <p:cTn id="107" dur="2000"/>
                                        <p:tgtEl>
                                          <p:spTgt spid="157"/>
                                        </p:tgtEl>
                                      </p:cBhvr>
                                    </p:animEffect>
                                  </p:childTnLst>
                                </p:cTn>
                              </p:par>
                              <p:par>
                                <p:cTn id="108" presetID="6" presetClass="entr" presetSubtype="16" fill="hold" nodeType="withEffect">
                                  <p:stCondLst>
                                    <p:cond delay="0"/>
                                  </p:stCondLst>
                                  <p:childTnLst>
                                    <p:set>
                                      <p:cBhvr>
                                        <p:cTn id="109" dur="1" fill="hold">
                                          <p:stCondLst>
                                            <p:cond delay="0"/>
                                          </p:stCondLst>
                                        </p:cTn>
                                        <p:tgtEl>
                                          <p:spTgt spid="145"/>
                                        </p:tgtEl>
                                        <p:attrNameLst>
                                          <p:attrName>style.visibility</p:attrName>
                                        </p:attrNameLst>
                                      </p:cBhvr>
                                      <p:to>
                                        <p:strVal val="visible"/>
                                      </p:to>
                                    </p:set>
                                    <p:animEffect transition="in" filter="circle(in)">
                                      <p:cBhvr>
                                        <p:cTn id="110" dur="2000"/>
                                        <p:tgtEl>
                                          <p:spTgt spid="145"/>
                                        </p:tgtEl>
                                      </p:cBhvr>
                                    </p:animEffect>
                                  </p:childTnLst>
                                </p:cTn>
                              </p:par>
                              <p:par>
                                <p:cTn id="111" presetID="6" presetClass="entr" presetSubtype="16" fill="hold" nodeType="withEffect">
                                  <p:stCondLst>
                                    <p:cond delay="0"/>
                                  </p:stCondLst>
                                  <p:childTnLst>
                                    <p:set>
                                      <p:cBhvr>
                                        <p:cTn id="112" dur="1" fill="hold">
                                          <p:stCondLst>
                                            <p:cond delay="0"/>
                                          </p:stCondLst>
                                        </p:cTn>
                                        <p:tgtEl>
                                          <p:spTgt spid="149"/>
                                        </p:tgtEl>
                                        <p:attrNameLst>
                                          <p:attrName>style.visibility</p:attrName>
                                        </p:attrNameLst>
                                      </p:cBhvr>
                                      <p:to>
                                        <p:strVal val="visible"/>
                                      </p:to>
                                    </p:set>
                                    <p:animEffect transition="in" filter="circle(in)">
                                      <p:cBhvr>
                                        <p:cTn id="113" dur="2000"/>
                                        <p:tgtEl>
                                          <p:spTgt spid="149"/>
                                        </p:tgtEl>
                                      </p:cBhvr>
                                    </p:animEffect>
                                  </p:childTnLst>
                                </p:cTn>
                              </p:par>
                              <p:par>
                                <p:cTn id="114" presetID="6" presetClass="entr" presetSubtype="16" fill="hold" nodeType="withEffect">
                                  <p:stCondLst>
                                    <p:cond delay="0"/>
                                  </p:stCondLst>
                                  <p:childTnLst>
                                    <p:set>
                                      <p:cBhvr>
                                        <p:cTn id="115" dur="1" fill="hold">
                                          <p:stCondLst>
                                            <p:cond delay="0"/>
                                          </p:stCondLst>
                                        </p:cTn>
                                        <p:tgtEl>
                                          <p:spTgt spid="141"/>
                                        </p:tgtEl>
                                        <p:attrNameLst>
                                          <p:attrName>style.visibility</p:attrName>
                                        </p:attrNameLst>
                                      </p:cBhvr>
                                      <p:to>
                                        <p:strVal val="visible"/>
                                      </p:to>
                                    </p:set>
                                    <p:animEffect transition="in" filter="circle(in)">
                                      <p:cBhvr>
                                        <p:cTn id="116" dur="2000"/>
                                        <p:tgtEl>
                                          <p:spTgt spid="141"/>
                                        </p:tgtEl>
                                      </p:cBhvr>
                                    </p:animEffect>
                                  </p:childTnLst>
                                </p:cTn>
                              </p:par>
                              <p:par>
                                <p:cTn id="117" presetID="6" presetClass="entr" presetSubtype="16" fill="hold" nodeType="withEffect">
                                  <p:stCondLst>
                                    <p:cond delay="0"/>
                                  </p:stCondLst>
                                  <p:childTnLst>
                                    <p:set>
                                      <p:cBhvr>
                                        <p:cTn id="118" dur="1" fill="hold">
                                          <p:stCondLst>
                                            <p:cond delay="0"/>
                                          </p:stCondLst>
                                        </p:cTn>
                                        <p:tgtEl>
                                          <p:spTgt spid="143"/>
                                        </p:tgtEl>
                                        <p:attrNameLst>
                                          <p:attrName>style.visibility</p:attrName>
                                        </p:attrNameLst>
                                      </p:cBhvr>
                                      <p:to>
                                        <p:strVal val="visible"/>
                                      </p:to>
                                    </p:set>
                                    <p:animEffect transition="in" filter="circle(in)">
                                      <p:cBhvr>
                                        <p:cTn id="119" dur="2000"/>
                                        <p:tgtEl>
                                          <p:spTgt spid="143"/>
                                        </p:tgtEl>
                                      </p:cBhvr>
                                    </p:animEffect>
                                  </p:childTnLst>
                                </p:cTn>
                              </p:par>
                              <p:par>
                                <p:cTn id="120" presetID="6" presetClass="entr" presetSubtype="16" fill="hold" nodeType="with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circle(in)">
                                      <p:cBhvr>
                                        <p:cTn id="122" dur="2000"/>
                                        <p:tgtEl>
                                          <p:spTgt spid="135"/>
                                        </p:tgtEl>
                                      </p:cBhvr>
                                    </p:animEffect>
                                  </p:childTnLst>
                                </p:cTn>
                              </p:par>
                              <p:par>
                                <p:cTn id="123" presetID="6" presetClass="entr" presetSubtype="16" fill="hold" nodeType="withEffect">
                                  <p:stCondLst>
                                    <p:cond delay="0"/>
                                  </p:stCondLst>
                                  <p:childTnLst>
                                    <p:set>
                                      <p:cBhvr>
                                        <p:cTn id="124" dur="1" fill="hold">
                                          <p:stCondLst>
                                            <p:cond delay="0"/>
                                          </p:stCondLst>
                                        </p:cTn>
                                        <p:tgtEl>
                                          <p:spTgt spid="139"/>
                                        </p:tgtEl>
                                        <p:attrNameLst>
                                          <p:attrName>style.visibility</p:attrName>
                                        </p:attrNameLst>
                                      </p:cBhvr>
                                      <p:to>
                                        <p:strVal val="visible"/>
                                      </p:to>
                                    </p:set>
                                    <p:animEffect transition="in" filter="circle(in)">
                                      <p:cBhvr>
                                        <p:cTn id="125" dur="2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表格 33">
            <a:extLst>
              <a:ext uri="{FF2B5EF4-FFF2-40B4-BE49-F238E27FC236}">
                <a16:creationId xmlns:a16="http://schemas.microsoft.com/office/drawing/2014/main" id="{951525FE-5016-4942-8B5B-23B6DA5811C7}"/>
              </a:ext>
            </a:extLst>
          </p:cNvPr>
          <p:cNvGraphicFramePr>
            <a:graphicFrameLocks noGrp="1"/>
          </p:cNvGraphicFramePr>
          <p:nvPr>
            <p:extLst>
              <p:ext uri="{D42A27DB-BD31-4B8C-83A1-F6EECF244321}">
                <p14:modId xmlns:p14="http://schemas.microsoft.com/office/powerpoint/2010/main" val="1152067336"/>
              </p:ext>
            </p:extLst>
          </p:nvPr>
        </p:nvGraphicFramePr>
        <p:xfrm>
          <a:off x="6803647" y="3792902"/>
          <a:ext cx="1765490" cy="365760"/>
        </p:xfrm>
        <a:graphic>
          <a:graphicData uri="http://schemas.openxmlformats.org/drawingml/2006/table">
            <a:tbl>
              <a:tblPr firstRow="1" bandRow="1">
                <a:tableStyleId>{5C22544A-7EE6-4342-B048-85BDC9FD1C3A}</a:tableStyleId>
              </a:tblPr>
              <a:tblGrid>
                <a:gridCol w="882745">
                  <a:extLst>
                    <a:ext uri="{9D8B030D-6E8A-4147-A177-3AD203B41FA5}">
                      <a16:colId xmlns:a16="http://schemas.microsoft.com/office/drawing/2014/main" val="303850229"/>
                    </a:ext>
                  </a:extLst>
                </a:gridCol>
                <a:gridCol w="882745">
                  <a:extLst>
                    <a:ext uri="{9D8B030D-6E8A-4147-A177-3AD203B41FA5}">
                      <a16:colId xmlns:a16="http://schemas.microsoft.com/office/drawing/2014/main" val="3317446000"/>
                    </a:ext>
                  </a:extLst>
                </a:gridCol>
              </a:tblGrid>
              <a:tr h="283638">
                <a:tc>
                  <a:txBody>
                    <a:bodyPr/>
                    <a:lstStyle/>
                    <a:p>
                      <a:pPr algn="ctr"/>
                      <a:r>
                        <a:rPr lang="en-US" altLang="zh-CN" dirty="0">
                          <a:solidFill>
                            <a:srgbClr val="354A5D"/>
                          </a:solidFill>
                        </a:rPr>
                        <a:t>7</a:t>
                      </a:r>
                      <a:endParaRPr lang="zh-CN" altLang="en-US" dirty="0">
                        <a:solidFill>
                          <a:srgbClr val="354A5D"/>
                        </a:solidFill>
                      </a:endParaRPr>
                    </a:p>
                  </a:txBody>
                  <a:tcPr>
                    <a:solidFill>
                      <a:srgbClr val="D8D8D8"/>
                    </a:solidFill>
                  </a:tcPr>
                </a:tc>
                <a:tc>
                  <a:txBody>
                    <a:bodyPr/>
                    <a:lstStyle/>
                    <a:p>
                      <a:pPr algn="ctr"/>
                      <a:r>
                        <a:rPr lang="en-US" altLang="zh-CN" dirty="0">
                          <a:solidFill>
                            <a:srgbClr val="D8D8D8"/>
                          </a:solidFill>
                        </a:rPr>
                        <a:t>1</a:t>
                      </a:r>
                      <a:endParaRPr lang="zh-CN" altLang="en-US" dirty="0">
                        <a:solidFill>
                          <a:srgbClr val="D8D8D8"/>
                        </a:solidFill>
                      </a:endParaRPr>
                    </a:p>
                  </a:txBody>
                  <a:tcPr/>
                </a:tc>
                <a:extLst>
                  <a:ext uri="{0D108BD9-81ED-4DB2-BD59-A6C34878D82A}">
                    <a16:rowId xmlns:a16="http://schemas.microsoft.com/office/drawing/2014/main" val="733929663"/>
                  </a:ext>
                </a:extLst>
              </a:tr>
            </a:tbl>
          </a:graphicData>
        </a:graphic>
      </p:graphicFrame>
      <p:sp>
        <p:nvSpPr>
          <p:cNvPr id="26" name="Rectangle 13"/>
          <p:cNvSpPr/>
          <p:nvPr/>
        </p:nvSpPr>
        <p:spPr bwMode="auto">
          <a:xfrm>
            <a:off x="3422713" y="317622"/>
            <a:ext cx="5346573" cy="646331"/>
          </a:xfrm>
          <a:prstGeom prst="rect">
            <a:avLst/>
          </a:prstGeom>
        </p:spPr>
        <p:txBody>
          <a:bodyPr wrap="square">
            <a:spAutoFit/>
          </a:bodyPr>
          <a:lstStyle/>
          <a:p>
            <a:pPr algn="ctr">
              <a:defRPr/>
            </a:pPr>
            <a:r>
              <a:rPr lang="en-US"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rPr>
              <a:t> </a:t>
            </a:r>
            <a:r>
              <a:rPr lang="zh-CN" altLang="en-US"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rPr>
              <a:t>合并排序演示</a:t>
            </a:r>
            <a:endParaRPr lang="id-ID"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endParaRPr>
          </a:p>
        </p:txBody>
      </p:sp>
      <p:graphicFrame>
        <p:nvGraphicFramePr>
          <p:cNvPr id="3" name="表格 2">
            <a:extLst>
              <a:ext uri="{FF2B5EF4-FFF2-40B4-BE49-F238E27FC236}">
                <a16:creationId xmlns:a16="http://schemas.microsoft.com/office/drawing/2014/main" id="{DA28E272-CD34-459E-9357-281765DE0471}"/>
              </a:ext>
            </a:extLst>
          </p:cNvPr>
          <p:cNvGraphicFramePr>
            <a:graphicFrameLocks noGrp="1"/>
          </p:cNvGraphicFramePr>
          <p:nvPr>
            <p:extLst>
              <p:ext uri="{D42A27DB-BD31-4B8C-83A1-F6EECF244321}">
                <p14:modId xmlns:p14="http://schemas.microsoft.com/office/powerpoint/2010/main" val="459891549"/>
              </p:ext>
            </p:extLst>
          </p:nvPr>
        </p:nvGraphicFramePr>
        <p:xfrm>
          <a:off x="2541017" y="1568364"/>
          <a:ext cx="3554984" cy="370840"/>
        </p:xfrm>
        <a:graphic>
          <a:graphicData uri="http://schemas.openxmlformats.org/drawingml/2006/table">
            <a:tbl>
              <a:tblPr firstRow="1" bandRow="1">
                <a:tableStyleId>{5C22544A-7EE6-4342-B048-85BDC9FD1C3A}</a:tableStyleId>
              </a:tblPr>
              <a:tblGrid>
                <a:gridCol w="888746">
                  <a:extLst>
                    <a:ext uri="{9D8B030D-6E8A-4147-A177-3AD203B41FA5}">
                      <a16:colId xmlns:a16="http://schemas.microsoft.com/office/drawing/2014/main" val="935282824"/>
                    </a:ext>
                  </a:extLst>
                </a:gridCol>
                <a:gridCol w="888746">
                  <a:extLst>
                    <a:ext uri="{9D8B030D-6E8A-4147-A177-3AD203B41FA5}">
                      <a16:colId xmlns:a16="http://schemas.microsoft.com/office/drawing/2014/main" val="3433345737"/>
                    </a:ext>
                  </a:extLst>
                </a:gridCol>
                <a:gridCol w="888746">
                  <a:extLst>
                    <a:ext uri="{9D8B030D-6E8A-4147-A177-3AD203B41FA5}">
                      <a16:colId xmlns:a16="http://schemas.microsoft.com/office/drawing/2014/main" val="420542447"/>
                    </a:ext>
                  </a:extLst>
                </a:gridCol>
                <a:gridCol w="888746">
                  <a:extLst>
                    <a:ext uri="{9D8B030D-6E8A-4147-A177-3AD203B41FA5}">
                      <a16:colId xmlns:a16="http://schemas.microsoft.com/office/drawing/2014/main" val="72893047"/>
                    </a:ext>
                  </a:extLst>
                </a:gridCol>
              </a:tblGrid>
              <a:tr h="370840">
                <a:tc>
                  <a:txBody>
                    <a:bodyPr/>
                    <a:lstStyle/>
                    <a:p>
                      <a:pPr algn="ctr"/>
                      <a:r>
                        <a:rPr lang="en-US" altLang="zh-CN" dirty="0">
                          <a:solidFill>
                            <a:srgbClr val="354A5D"/>
                          </a:solidFill>
                        </a:rPr>
                        <a:t>1</a:t>
                      </a:r>
                      <a:endParaRPr lang="zh-CN" altLang="en-US" dirty="0">
                        <a:solidFill>
                          <a:srgbClr val="354A5D"/>
                        </a:solidFill>
                      </a:endParaRPr>
                    </a:p>
                  </a:txBody>
                  <a:tcPr>
                    <a:solidFill>
                      <a:schemeClr val="bg2">
                        <a:lumMod val="90000"/>
                      </a:schemeClr>
                    </a:solidFill>
                  </a:tcPr>
                </a:tc>
                <a:tc>
                  <a:txBody>
                    <a:bodyPr/>
                    <a:lstStyle/>
                    <a:p>
                      <a:pPr algn="ctr"/>
                      <a:r>
                        <a:rPr lang="en-US" altLang="zh-CN" dirty="0">
                          <a:solidFill>
                            <a:srgbClr val="354A5D"/>
                          </a:solidFill>
                        </a:rPr>
                        <a:t>2</a:t>
                      </a:r>
                      <a:endParaRPr lang="zh-CN" altLang="en-US" dirty="0">
                        <a:solidFill>
                          <a:srgbClr val="354A5D"/>
                        </a:solidFill>
                      </a:endParaRPr>
                    </a:p>
                  </a:txBody>
                  <a:tcPr>
                    <a:solidFill>
                      <a:schemeClr val="bg2">
                        <a:lumMod val="90000"/>
                      </a:schemeClr>
                    </a:solidFill>
                  </a:tcPr>
                </a:tc>
                <a:tc>
                  <a:txBody>
                    <a:bodyPr/>
                    <a:lstStyle/>
                    <a:p>
                      <a:pPr algn="ctr"/>
                      <a:r>
                        <a:rPr lang="en-US" altLang="zh-CN" dirty="0">
                          <a:solidFill>
                            <a:srgbClr val="354A5D"/>
                          </a:solidFill>
                        </a:rPr>
                        <a:t>3</a:t>
                      </a:r>
                      <a:endParaRPr lang="zh-CN" altLang="en-US" dirty="0">
                        <a:solidFill>
                          <a:srgbClr val="354A5D"/>
                        </a:solidFill>
                      </a:endParaRPr>
                    </a:p>
                  </a:txBody>
                  <a:tcPr>
                    <a:solidFill>
                      <a:schemeClr val="bg2">
                        <a:lumMod val="90000"/>
                      </a:schemeClr>
                    </a:solidFill>
                  </a:tcPr>
                </a:tc>
                <a:tc>
                  <a:txBody>
                    <a:bodyPr/>
                    <a:lstStyle/>
                    <a:p>
                      <a:pPr algn="ctr"/>
                      <a:r>
                        <a:rPr lang="en-US" altLang="zh-CN" dirty="0">
                          <a:solidFill>
                            <a:srgbClr val="354A5D"/>
                          </a:solidFill>
                        </a:rPr>
                        <a:t>3</a:t>
                      </a:r>
                      <a:endParaRPr lang="zh-CN" altLang="en-US" dirty="0">
                        <a:solidFill>
                          <a:srgbClr val="354A5D"/>
                        </a:solidFill>
                      </a:endParaRPr>
                    </a:p>
                  </a:txBody>
                  <a:tcPr>
                    <a:solidFill>
                      <a:schemeClr val="bg2">
                        <a:lumMod val="90000"/>
                      </a:schemeClr>
                    </a:solidFill>
                  </a:tcPr>
                </a:tc>
                <a:extLst>
                  <a:ext uri="{0D108BD9-81ED-4DB2-BD59-A6C34878D82A}">
                    <a16:rowId xmlns:a16="http://schemas.microsoft.com/office/drawing/2014/main" val="1626443417"/>
                  </a:ext>
                </a:extLst>
              </a:tr>
            </a:tbl>
          </a:graphicData>
        </a:graphic>
      </p:graphicFrame>
      <p:graphicFrame>
        <p:nvGraphicFramePr>
          <p:cNvPr id="28" name="表格 27">
            <a:extLst>
              <a:ext uri="{FF2B5EF4-FFF2-40B4-BE49-F238E27FC236}">
                <a16:creationId xmlns:a16="http://schemas.microsoft.com/office/drawing/2014/main" id="{45BF8459-EE14-48BA-BB65-CDF87B59E199}"/>
              </a:ext>
            </a:extLst>
          </p:cNvPr>
          <p:cNvGraphicFramePr>
            <a:graphicFrameLocks noGrp="1"/>
          </p:cNvGraphicFramePr>
          <p:nvPr>
            <p:extLst>
              <p:ext uri="{D42A27DB-BD31-4B8C-83A1-F6EECF244321}">
                <p14:modId xmlns:p14="http://schemas.microsoft.com/office/powerpoint/2010/main" val="3032527178"/>
              </p:ext>
            </p:extLst>
          </p:nvPr>
        </p:nvGraphicFramePr>
        <p:xfrm>
          <a:off x="6095999" y="1568364"/>
          <a:ext cx="3554984" cy="370840"/>
        </p:xfrm>
        <a:graphic>
          <a:graphicData uri="http://schemas.openxmlformats.org/drawingml/2006/table">
            <a:tbl>
              <a:tblPr firstRow="1" bandRow="1">
                <a:tableStyleId>{5C22544A-7EE6-4342-B048-85BDC9FD1C3A}</a:tableStyleId>
              </a:tblPr>
              <a:tblGrid>
                <a:gridCol w="888746">
                  <a:extLst>
                    <a:ext uri="{9D8B030D-6E8A-4147-A177-3AD203B41FA5}">
                      <a16:colId xmlns:a16="http://schemas.microsoft.com/office/drawing/2014/main" val="935282824"/>
                    </a:ext>
                  </a:extLst>
                </a:gridCol>
                <a:gridCol w="888746">
                  <a:extLst>
                    <a:ext uri="{9D8B030D-6E8A-4147-A177-3AD203B41FA5}">
                      <a16:colId xmlns:a16="http://schemas.microsoft.com/office/drawing/2014/main" val="3433345737"/>
                    </a:ext>
                  </a:extLst>
                </a:gridCol>
                <a:gridCol w="888746">
                  <a:extLst>
                    <a:ext uri="{9D8B030D-6E8A-4147-A177-3AD203B41FA5}">
                      <a16:colId xmlns:a16="http://schemas.microsoft.com/office/drawing/2014/main" val="420542447"/>
                    </a:ext>
                  </a:extLst>
                </a:gridCol>
                <a:gridCol w="888746">
                  <a:extLst>
                    <a:ext uri="{9D8B030D-6E8A-4147-A177-3AD203B41FA5}">
                      <a16:colId xmlns:a16="http://schemas.microsoft.com/office/drawing/2014/main" val="72893047"/>
                    </a:ext>
                  </a:extLst>
                </a:gridCol>
              </a:tblGrid>
              <a:tr h="370840">
                <a:tc>
                  <a:txBody>
                    <a:bodyPr/>
                    <a:lstStyle/>
                    <a:p>
                      <a:r>
                        <a:rPr lang="en-US" altLang="zh-CN" dirty="0">
                          <a:solidFill>
                            <a:srgbClr val="D8D8D8"/>
                          </a:solidFill>
                        </a:rPr>
                        <a:t>6</a:t>
                      </a:r>
                      <a:endParaRPr lang="zh-CN" altLang="en-US" dirty="0">
                        <a:solidFill>
                          <a:srgbClr val="D8D8D8"/>
                        </a:solidFill>
                      </a:endParaRPr>
                    </a:p>
                  </a:txBody>
                  <a:tcPr/>
                </a:tc>
                <a:tc>
                  <a:txBody>
                    <a:bodyPr/>
                    <a:lstStyle/>
                    <a:p>
                      <a:r>
                        <a:rPr lang="en-US" altLang="zh-CN" dirty="0">
                          <a:solidFill>
                            <a:srgbClr val="D8D8D8"/>
                          </a:solidFill>
                        </a:rPr>
                        <a:t>7</a:t>
                      </a:r>
                      <a:endParaRPr lang="zh-CN" altLang="en-US" dirty="0">
                        <a:solidFill>
                          <a:srgbClr val="D8D8D8"/>
                        </a:solidFill>
                      </a:endParaRPr>
                    </a:p>
                  </a:txBody>
                  <a:tcPr/>
                </a:tc>
                <a:tc>
                  <a:txBody>
                    <a:bodyPr/>
                    <a:lstStyle/>
                    <a:p>
                      <a:r>
                        <a:rPr lang="en-US" altLang="zh-CN" dirty="0">
                          <a:solidFill>
                            <a:srgbClr val="D8D8D8"/>
                          </a:solidFill>
                        </a:rPr>
                        <a:t>7</a:t>
                      </a:r>
                      <a:endParaRPr lang="zh-CN" altLang="en-US" dirty="0">
                        <a:solidFill>
                          <a:srgbClr val="D8D8D8"/>
                        </a:solidFill>
                      </a:endParaRPr>
                    </a:p>
                  </a:txBody>
                  <a:tcPr/>
                </a:tc>
                <a:tc>
                  <a:txBody>
                    <a:bodyPr/>
                    <a:lstStyle/>
                    <a:p>
                      <a:r>
                        <a:rPr lang="en-US" altLang="zh-CN" dirty="0">
                          <a:solidFill>
                            <a:srgbClr val="D8D8D8"/>
                          </a:solidFill>
                        </a:rPr>
                        <a:t>8</a:t>
                      </a:r>
                      <a:endParaRPr lang="zh-CN" altLang="en-US" dirty="0">
                        <a:solidFill>
                          <a:srgbClr val="D8D8D8"/>
                        </a:solidFill>
                      </a:endParaRPr>
                    </a:p>
                  </a:txBody>
                  <a:tcPr/>
                </a:tc>
                <a:extLst>
                  <a:ext uri="{0D108BD9-81ED-4DB2-BD59-A6C34878D82A}">
                    <a16:rowId xmlns:a16="http://schemas.microsoft.com/office/drawing/2014/main" val="1626443417"/>
                  </a:ext>
                </a:extLst>
              </a:tr>
            </a:tbl>
          </a:graphicData>
        </a:graphic>
      </p:graphicFrame>
      <p:graphicFrame>
        <p:nvGraphicFramePr>
          <p:cNvPr id="29" name="表格 28">
            <a:extLst>
              <a:ext uri="{FF2B5EF4-FFF2-40B4-BE49-F238E27FC236}">
                <a16:creationId xmlns:a16="http://schemas.microsoft.com/office/drawing/2014/main" id="{AEBCDD53-E944-43F9-8FF7-A4056ADC81C8}"/>
              </a:ext>
            </a:extLst>
          </p:cNvPr>
          <p:cNvGraphicFramePr>
            <a:graphicFrameLocks noGrp="1"/>
          </p:cNvGraphicFramePr>
          <p:nvPr>
            <p:extLst>
              <p:ext uri="{D42A27DB-BD31-4B8C-83A1-F6EECF244321}">
                <p14:modId xmlns:p14="http://schemas.microsoft.com/office/powerpoint/2010/main" val="1106657071"/>
              </p:ext>
            </p:extLst>
          </p:nvPr>
        </p:nvGraphicFramePr>
        <p:xfrm>
          <a:off x="1645221" y="2690028"/>
          <a:ext cx="3554984" cy="370840"/>
        </p:xfrm>
        <a:graphic>
          <a:graphicData uri="http://schemas.openxmlformats.org/drawingml/2006/table">
            <a:tbl>
              <a:tblPr firstRow="1" bandRow="1">
                <a:tableStyleId>{5C22544A-7EE6-4342-B048-85BDC9FD1C3A}</a:tableStyleId>
              </a:tblPr>
              <a:tblGrid>
                <a:gridCol w="888746">
                  <a:extLst>
                    <a:ext uri="{9D8B030D-6E8A-4147-A177-3AD203B41FA5}">
                      <a16:colId xmlns:a16="http://schemas.microsoft.com/office/drawing/2014/main" val="935282824"/>
                    </a:ext>
                  </a:extLst>
                </a:gridCol>
                <a:gridCol w="888746">
                  <a:extLst>
                    <a:ext uri="{9D8B030D-6E8A-4147-A177-3AD203B41FA5}">
                      <a16:colId xmlns:a16="http://schemas.microsoft.com/office/drawing/2014/main" val="3433345737"/>
                    </a:ext>
                  </a:extLst>
                </a:gridCol>
                <a:gridCol w="888746">
                  <a:extLst>
                    <a:ext uri="{9D8B030D-6E8A-4147-A177-3AD203B41FA5}">
                      <a16:colId xmlns:a16="http://schemas.microsoft.com/office/drawing/2014/main" val="420542447"/>
                    </a:ext>
                  </a:extLst>
                </a:gridCol>
                <a:gridCol w="888746">
                  <a:extLst>
                    <a:ext uri="{9D8B030D-6E8A-4147-A177-3AD203B41FA5}">
                      <a16:colId xmlns:a16="http://schemas.microsoft.com/office/drawing/2014/main" val="72893047"/>
                    </a:ext>
                  </a:extLst>
                </a:gridCol>
              </a:tblGrid>
              <a:tr h="370840">
                <a:tc>
                  <a:txBody>
                    <a:bodyPr/>
                    <a:lstStyle/>
                    <a:p>
                      <a:pPr algn="ctr"/>
                      <a:r>
                        <a:rPr lang="en-US" altLang="zh-CN" dirty="0">
                          <a:solidFill>
                            <a:srgbClr val="354A5D"/>
                          </a:solidFill>
                        </a:rPr>
                        <a:t>2</a:t>
                      </a:r>
                      <a:endParaRPr lang="zh-CN" altLang="en-US" dirty="0">
                        <a:solidFill>
                          <a:srgbClr val="354A5D"/>
                        </a:solidFill>
                      </a:endParaRPr>
                    </a:p>
                  </a:txBody>
                  <a:tcPr>
                    <a:solidFill>
                      <a:schemeClr val="bg2">
                        <a:lumMod val="90000"/>
                      </a:schemeClr>
                    </a:solidFill>
                  </a:tcPr>
                </a:tc>
                <a:tc>
                  <a:txBody>
                    <a:bodyPr/>
                    <a:lstStyle/>
                    <a:p>
                      <a:pPr algn="ctr"/>
                      <a:r>
                        <a:rPr lang="en-US" altLang="zh-CN" dirty="0">
                          <a:solidFill>
                            <a:srgbClr val="354A5D"/>
                          </a:solidFill>
                        </a:rPr>
                        <a:t>3</a:t>
                      </a:r>
                      <a:endParaRPr lang="zh-CN" altLang="en-US" dirty="0">
                        <a:solidFill>
                          <a:srgbClr val="354A5D"/>
                        </a:solidFill>
                      </a:endParaRPr>
                    </a:p>
                  </a:txBody>
                  <a:tcPr>
                    <a:solidFill>
                      <a:schemeClr val="bg2">
                        <a:lumMod val="90000"/>
                      </a:schemeClr>
                    </a:solidFill>
                  </a:tcPr>
                </a:tc>
                <a:tc>
                  <a:txBody>
                    <a:bodyPr/>
                    <a:lstStyle/>
                    <a:p>
                      <a:pPr algn="ctr"/>
                      <a:r>
                        <a:rPr lang="en-US" altLang="zh-CN" dirty="0">
                          <a:solidFill>
                            <a:srgbClr val="D8D8D8"/>
                          </a:solidFill>
                        </a:rPr>
                        <a:t>7</a:t>
                      </a:r>
                      <a:endParaRPr lang="zh-CN" altLang="en-US" dirty="0">
                        <a:solidFill>
                          <a:srgbClr val="D8D8D8"/>
                        </a:solidFill>
                      </a:endParaRPr>
                    </a:p>
                  </a:txBody>
                  <a:tcPr>
                    <a:solidFill>
                      <a:srgbClr val="354A5D"/>
                    </a:solidFill>
                  </a:tcPr>
                </a:tc>
                <a:tc>
                  <a:txBody>
                    <a:bodyPr/>
                    <a:lstStyle/>
                    <a:p>
                      <a:pPr algn="ctr"/>
                      <a:r>
                        <a:rPr lang="en-US" altLang="zh-CN" dirty="0">
                          <a:solidFill>
                            <a:srgbClr val="D8D8D8"/>
                          </a:solidFill>
                        </a:rPr>
                        <a:t>8</a:t>
                      </a:r>
                      <a:endParaRPr lang="zh-CN" altLang="en-US" dirty="0">
                        <a:solidFill>
                          <a:srgbClr val="D8D8D8"/>
                        </a:solidFill>
                      </a:endParaRPr>
                    </a:p>
                  </a:txBody>
                  <a:tcPr>
                    <a:solidFill>
                      <a:srgbClr val="354A5D"/>
                    </a:solidFill>
                  </a:tcPr>
                </a:tc>
                <a:extLst>
                  <a:ext uri="{0D108BD9-81ED-4DB2-BD59-A6C34878D82A}">
                    <a16:rowId xmlns:a16="http://schemas.microsoft.com/office/drawing/2014/main" val="1626443417"/>
                  </a:ext>
                </a:extLst>
              </a:tr>
            </a:tbl>
          </a:graphicData>
        </a:graphic>
      </p:graphicFrame>
      <p:graphicFrame>
        <p:nvGraphicFramePr>
          <p:cNvPr id="30" name="表格 29">
            <a:extLst>
              <a:ext uri="{FF2B5EF4-FFF2-40B4-BE49-F238E27FC236}">
                <a16:creationId xmlns:a16="http://schemas.microsoft.com/office/drawing/2014/main" id="{55930E94-4E86-4F04-9342-9409F7C1522E}"/>
              </a:ext>
            </a:extLst>
          </p:cNvPr>
          <p:cNvGraphicFramePr>
            <a:graphicFrameLocks noGrp="1"/>
          </p:cNvGraphicFramePr>
          <p:nvPr>
            <p:extLst>
              <p:ext uri="{D42A27DB-BD31-4B8C-83A1-F6EECF244321}">
                <p14:modId xmlns:p14="http://schemas.microsoft.com/office/powerpoint/2010/main" val="3735181137"/>
              </p:ext>
            </p:extLst>
          </p:nvPr>
        </p:nvGraphicFramePr>
        <p:xfrm>
          <a:off x="6991797" y="2690028"/>
          <a:ext cx="3554984" cy="370840"/>
        </p:xfrm>
        <a:graphic>
          <a:graphicData uri="http://schemas.openxmlformats.org/drawingml/2006/table">
            <a:tbl>
              <a:tblPr firstRow="1" bandRow="1">
                <a:tableStyleId>{5C22544A-7EE6-4342-B048-85BDC9FD1C3A}</a:tableStyleId>
              </a:tblPr>
              <a:tblGrid>
                <a:gridCol w="888746">
                  <a:extLst>
                    <a:ext uri="{9D8B030D-6E8A-4147-A177-3AD203B41FA5}">
                      <a16:colId xmlns:a16="http://schemas.microsoft.com/office/drawing/2014/main" val="935282824"/>
                    </a:ext>
                  </a:extLst>
                </a:gridCol>
                <a:gridCol w="888746">
                  <a:extLst>
                    <a:ext uri="{9D8B030D-6E8A-4147-A177-3AD203B41FA5}">
                      <a16:colId xmlns:a16="http://schemas.microsoft.com/office/drawing/2014/main" val="3433345737"/>
                    </a:ext>
                  </a:extLst>
                </a:gridCol>
                <a:gridCol w="888746">
                  <a:extLst>
                    <a:ext uri="{9D8B030D-6E8A-4147-A177-3AD203B41FA5}">
                      <a16:colId xmlns:a16="http://schemas.microsoft.com/office/drawing/2014/main" val="420542447"/>
                    </a:ext>
                  </a:extLst>
                </a:gridCol>
                <a:gridCol w="888746">
                  <a:extLst>
                    <a:ext uri="{9D8B030D-6E8A-4147-A177-3AD203B41FA5}">
                      <a16:colId xmlns:a16="http://schemas.microsoft.com/office/drawing/2014/main" val="72893047"/>
                    </a:ext>
                  </a:extLst>
                </a:gridCol>
              </a:tblGrid>
              <a:tr h="370840">
                <a:tc>
                  <a:txBody>
                    <a:bodyPr/>
                    <a:lstStyle/>
                    <a:p>
                      <a:pPr algn="ctr"/>
                      <a:r>
                        <a:rPr lang="en-US" altLang="zh-CN" dirty="0">
                          <a:solidFill>
                            <a:srgbClr val="354A5D"/>
                          </a:solidFill>
                        </a:rPr>
                        <a:t>1</a:t>
                      </a:r>
                      <a:endParaRPr lang="zh-CN" altLang="en-US" dirty="0">
                        <a:solidFill>
                          <a:srgbClr val="354A5D"/>
                        </a:solidFill>
                      </a:endParaRPr>
                    </a:p>
                  </a:txBody>
                  <a:tcPr>
                    <a:solidFill>
                      <a:srgbClr val="D8D8D8"/>
                    </a:solidFill>
                  </a:tcPr>
                </a:tc>
                <a:tc>
                  <a:txBody>
                    <a:bodyPr/>
                    <a:lstStyle/>
                    <a:p>
                      <a:pPr algn="ctr"/>
                      <a:r>
                        <a:rPr lang="en-US" altLang="zh-CN" dirty="0">
                          <a:solidFill>
                            <a:srgbClr val="354A5D"/>
                          </a:solidFill>
                        </a:rPr>
                        <a:t>3</a:t>
                      </a:r>
                      <a:endParaRPr lang="zh-CN" altLang="en-US" dirty="0">
                        <a:solidFill>
                          <a:srgbClr val="354A5D"/>
                        </a:solidFill>
                      </a:endParaRPr>
                    </a:p>
                  </a:txBody>
                  <a:tcPr>
                    <a:solidFill>
                      <a:srgbClr val="D8D8D8"/>
                    </a:solidFill>
                  </a:tcPr>
                </a:tc>
                <a:tc>
                  <a:txBody>
                    <a:bodyPr/>
                    <a:lstStyle/>
                    <a:p>
                      <a:pPr algn="ctr"/>
                      <a:r>
                        <a:rPr lang="en-US" altLang="zh-CN" dirty="0">
                          <a:solidFill>
                            <a:srgbClr val="D8D8D8"/>
                          </a:solidFill>
                        </a:rPr>
                        <a:t>6</a:t>
                      </a:r>
                      <a:endParaRPr lang="zh-CN" altLang="en-US" dirty="0">
                        <a:solidFill>
                          <a:srgbClr val="D8D8D8"/>
                        </a:solidFill>
                      </a:endParaRPr>
                    </a:p>
                  </a:txBody>
                  <a:tcPr/>
                </a:tc>
                <a:tc>
                  <a:txBody>
                    <a:bodyPr/>
                    <a:lstStyle/>
                    <a:p>
                      <a:pPr algn="ctr"/>
                      <a:r>
                        <a:rPr lang="en-US" altLang="zh-CN" dirty="0">
                          <a:solidFill>
                            <a:srgbClr val="D8D8D8"/>
                          </a:solidFill>
                        </a:rPr>
                        <a:t>7</a:t>
                      </a:r>
                      <a:endParaRPr lang="zh-CN" altLang="en-US" dirty="0">
                        <a:solidFill>
                          <a:srgbClr val="D8D8D8"/>
                        </a:solidFill>
                      </a:endParaRPr>
                    </a:p>
                  </a:txBody>
                  <a:tcPr/>
                </a:tc>
                <a:extLst>
                  <a:ext uri="{0D108BD9-81ED-4DB2-BD59-A6C34878D82A}">
                    <a16:rowId xmlns:a16="http://schemas.microsoft.com/office/drawing/2014/main" val="1626443417"/>
                  </a:ext>
                </a:extLst>
              </a:tr>
            </a:tbl>
          </a:graphicData>
        </a:graphic>
      </p:graphicFrame>
      <p:cxnSp>
        <p:nvCxnSpPr>
          <p:cNvPr id="6" name="直接连接符 5">
            <a:extLst>
              <a:ext uri="{FF2B5EF4-FFF2-40B4-BE49-F238E27FC236}">
                <a16:creationId xmlns:a16="http://schemas.microsoft.com/office/drawing/2014/main" id="{D531E422-CE50-4211-9D22-891A717EA832}"/>
              </a:ext>
            </a:extLst>
          </p:cNvPr>
          <p:cNvCxnSpPr>
            <a:endCxn id="29" idx="0"/>
          </p:cNvCxnSpPr>
          <p:nvPr/>
        </p:nvCxnSpPr>
        <p:spPr>
          <a:xfrm flipH="1">
            <a:off x="3422713" y="1939204"/>
            <a:ext cx="2673286" cy="750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5C34941-C4A7-41C0-9BD2-BBDED8B2FE1F}"/>
              </a:ext>
            </a:extLst>
          </p:cNvPr>
          <p:cNvCxnSpPr>
            <a:endCxn id="30" idx="0"/>
          </p:cNvCxnSpPr>
          <p:nvPr/>
        </p:nvCxnSpPr>
        <p:spPr>
          <a:xfrm>
            <a:off x="6095999" y="1939204"/>
            <a:ext cx="2673290" cy="75082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表格 10">
            <a:extLst>
              <a:ext uri="{FF2B5EF4-FFF2-40B4-BE49-F238E27FC236}">
                <a16:creationId xmlns:a16="http://schemas.microsoft.com/office/drawing/2014/main" id="{10C5C2E0-C01B-40CA-9894-FD1F5FE25C97}"/>
              </a:ext>
            </a:extLst>
          </p:cNvPr>
          <p:cNvGraphicFramePr>
            <a:graphicFrameLocks noGrp="1"/>
          </p:cNvGraphicFramePr>
          <p:nvPr>
            <p:extLst>
              <p:ext uri="{D42A27DB-BD31-4B8C-83A1-F6EECF244321}">
                <p14:modId xmlns:p14="http://schemas.microsoft.com/office/powerpoint/2010/main" val="4283327773"/>
              </p:ext>
            </p:extLst>
          </p:nvPr>
        </p:nvGraphicFramePr>
        <p:xfrm>
          <a:off x="1355470" y="3797133"/>
          <a:ext cx="1765490" cy="370840"/>
        </p:xfrm>
        <a:graphic>
          <a:graphicData uri="http://schemas.openxmlformats.org/drawingml/2006/table">
            <a:tbl>
              <a:tblPr firstRow="1" bandRow="1">
                <a:tableStyleId>{5C22544A-7EE6-4342-B048-85BDC9FD1C3A}</a:tableStyleId>
              </a:tblPr>
              <a:tblGrid>
                <a:gridCol w="882745">
                  <a:extLst>
                    <a:ext uri="{9D8B030D-6E8A-4147-A177-3AD203B41FA5}">
                      <a16:colId xmlns:a16="http://schemas.microsoft.com/office/drawing/2014/main" val="303850229"/>
                    </a:ext>
                  </a:extLst>
                </a:gridCol>
                <a:gridCol w="882745">
                  <a:extLst>
                    <a:ext uri="{9D8B030D-6E8A-4147-A177-3AD203B41FA5}">
                      <a16:colId xmlns:a16="http://schemas.microsoft.com/office/drawing/2014/main" val="3317446000"/>
                    </a:ext>
                  </a:extLst>
                </a:gridCol>
              </a:tblGrid>
              <a:tr h="370840">
                <a:tc>
                  <a:txBody>
                    <a:bodyPr/>
                    <a:lstStyle/>
                    <a:p>
                      <a:pPr algn="ctr"/>
                      <a:r>
                        <a:rPr lang="en-US" altLang="zh-CN" dirty="0">
                          <a:solidFill>
                            <a:srgbClr val="354A5D"/>
                          </a:solidFill>
                        </a:rPr>
                        <a:t>7</a:t>
                      </a:r>
                      <a:endParaRPr lang="zh-CN" altLang="en-US" dirty="0">
                        <a:solidFill>
                          <a:srgbClr val="354A5D"/>
                        </a:solidFill>
                      </a:endParaRPr>
                    </a:p>
                  </a:txBody>
                  <a:tcPr>
                    <a:solidFill>
                      <a:srgbClr val="D8D8D8"/>
                    </a:solidFill>
                  </a:tcPr>
                </a:tc>
                <a:tc>
                  <a:txBody>
                    <a:bodyPr/>
                    <a:lstStyle/>
                    <a:p>
                      <a:pPr algn="ctr"/>
                      <a:r>
                        <a:rPr lang="en-US" altLang="zh-CN" dirty="0">
                          <a:solidFill>
                            <a:srgbClr val="D8D8D8"/>
                          </a:solidFill>
                        </a:rPr>
                        <a:t>8</a:t>
                      </a:r>
                      <a:endParaRPr lang="zh-CN" altLang="en-US" dirty="0">
                        <a:solidFill>
                          <a:srgbClr val="D8D8D8"/>
                        </a:solidFill>
                      </a:endParaRPr>
                    </a:p>
                  </a:txBody>
                  <a:tcPr/>
                </a:tc>
                <a:extLst>
                  <a:ext uri="{0D108BD9-81ED-4DB2-BD59-A6C34878D82A}">
                    <a16:rowId xmlns:a16="http://schemas.microsoft.com/office/drawing/2014/main" val="733929663"/>
                  </a:ext>
                </a:extLst>
              </a:tr>
            </a:tbl>
          </a:graphicData>
        </a:graphic>
      </p:graphicFrame>
      <p:graphicFrame>
        <p:nvGraphicFramePr>
          <p:cNvPr id="31" name="表格 30">
            <a:extLst>
              <a:ext uri="{FF2B5EF4-FFF2-40B4-BE49-F238E27FC236}">
                <a16:creationId xmlns:a16="http://schemas.microsoft.com/office/drawing/2014/main" id="{68208A05-527F-4539-9799-78145211BE44}"/>
              </a:ext>
            </a:extLst>
          </p:cNvPr>
          <p:cNvGraphicFramePr>
            <a:graphicFrameLocks noGrp="1"/>
          </p:cNvGraphicFramePr>
          <p:nvPr>
            <p:extLst>
              <p:ext uri="{D42A27DB-BD31-4B8C-83A1-F6EECF244321}">
                <p14:modId xmlns:p14="http://schemas.microsoft.com/office/powerpoint/2010/main" val="705151899"/>
              </p:ext>
            </p:extLst>
          </p:nvPr>
        </p:nvGraphicFramePr>
        <p:xfrm>
          <a:off x="3629278" y="3792902"/>
          <a:ext cx="1765490" cy="370840"/>
        </p:xfrm>
        <a:graphic>
          <a:graphicData uri="http://schemas.openxmlformats.org/drawingml/2006/table">
            <a:tbl>
              <a:tblPr firstRow="1" bandRow="1">
                <a:tableStyleId>{5C22544A-7EE6-4342-B048-85BDC9FD1C3A}</a:tableStyleId>
              </a:tblPr>
              <a:tblGrid>
                <a:gridCol w="882745">
                  <a:extLst>
                    <a:ext uri="{9D8B030D-6E8A-4147-A177-3AD203B41FA5}">
                      <a16:colId xmlns:a16="http://schemas.microsoft.com/office/drawing/2014/main" val="303850229"/>
                    </a:ext>
                  </a:extLst>
                </a:gridCol>
                <a:gridCol w="882745">
                  <a:extLst>
                    <a:ext uri="{9D8B030D-6E8A-4147-A177-3AD203B41FA5}">
                      <a16:colId xmlns:a16="http://schemas.microsoft.com/office/drawing/2014/main" val="3317446000"/>
                    </a:ext>
                  </a:extLst>
                </a:gridCol>
              </a:tblGrid>
              <a:tr h="370840">
                <a:tc>
                  <a:txBody>
                    <a:bodyPr/>
                    <a:lstStyle/>
                    <a:p>
                      <a:pPr algn="ctr"/>
                      <a:r>
                        <a:rPr lang="en-US" altLang="zh-CN" dirty="0">
                          <a:solidFill>
                            <a:srgbClr val="354A5D"/>
                          </a:solidFill>
                        </a:rPr>
                        <a:t>2</a:t>
                      </a:r>
                      <a:endParaRPr lang="zh-CN" altLang="en-US" dirty="0">
                        <a:solidFill>
                          <a:srgbClr val="354A5D"/>
                        </a:solidFill>
                      </a:endParaRPr>
                    </a:p>
                  </a:txBody>
                  <a:tcPr>
                    <a:solidFill>
                      <a:srgbClr val="D8D8D8"/>
                    </a:solidFill>
                  </a:tcPr>
                </a:tc>
                <a:tc>
                  <a:txBody>
                    <a:bodyPr/>
                    <a:lstStyle/>
                    <a:p>
                      <a:pPr algn="ctr"/>
                      <a:r>
                        <a:rPr lang="en-US" altLang="zh-CN" dirty="0">
                          <a:solidFill>
                            <a:srgbClr val="D8D8D8"/>
                          </a:solidFill>
                        </a:rPr>
                        <a:t>3</a:t>
                      </a:r>
                      <a:endParaRPr lang="zh-CN" altLang="en-US" dirty="0">
                        <a:solidFill>
                          <a:srgbClr val="D8D8D8"/>
                        </a:solidFill>
                      </a:endParaRPr>
                    </a:p>
                  </a:txBody>
                  <a:tcPr/>
                </a:tc>
                <a:extLst>
                  <a:ext uri="{0D108BD9-81ED-4DB2-BD59-A6C34878D82A}">
                    <a16:rowId xmlns:a16="http://schemas.microsoft.com/office/drawing/2014/main" val="733929663"/>
                  </a:ext>
                </a:extLst>
              </a:tr>
            </a:tbl>
          </a:graphicData>
        </a:graphic>
      </p:graphicFrame>
      <p:graphicFrame>
        <p:nvGraphicFramePr>
          <p:cNvPr id="33" name="表格 32">
            <a:extLst>
              <a:ext uri="{FF2B5EF4-FFF2-40B4-BE49-F238E27FC236}">
                <a16:creationId xmlns:a16="http://schemas.microsoft.com/office/drawing/2014/main" id="{15FAF4A5-4698-4E0E-8E80-28E7B4394E79}"/>
              </a:ext>
            </a:extLst>
          </p:cNvPr>
          <p:cNvGraphicFramePr>
            <a:graphicFrameLocks noGrp="1"/>
          </p:cNvGraphicFramePr>
          <p:nvPr>
            <p:extLst>
              <p:ext uri="{D42A27DB-BD31-4B8C-83A1-F6EECF244321}">
                <p14:modId xmlns:p14="http://schemas.microsoft.com/office/powerpoint/2010/main" val="4242155455"/>
              </p:ext>
            </p:extLst>
          </p:nvPr>
        </p:nvGraphicFramePr>
        <p:xfrm>
          <a:off x="9071040" y="3792902"/>
          <a:ext cx="1765490" cy="370840"/>
        </p:xfrm>
        <a:graphic>
          <a:graphicData uri="http://schemas.openxmlformats.org/drawingml/2006/table">
            <a:tbl>
              <a:tblPr firstRow="1" bandRow="1">
                <a:tableStyleId>{5C22544A-7EE6-4342-B048-85BDC9FD1C3A}</a:tableStyleId>
              </a:tblPr>
              <a:tblGrid>
                <a:gridCol w="882745">
                  <a:extLst>
                    <a:ext uri="{9D8B030D-6E8A-4147-A177-3AD203B41FA5}">
                      <a16:colId xmlns:a16="http://schemas.microsoft.com/office/drawing/2014/main" val="303850229"/>
                    </a:ext>
                  </a:extLst>
                </a:gridCol>
                <a:gridCol w="882745">
                  <a:extLst>
                    <a:ext uri="{9D8B030D-6E8A-4147-A177-3AD203B41FA5}">
                      <a16:colId xmlns:a16="http://schemas.microsoft.com/office/drawing/2014/main" val="3317446000"/>
                    </a:ext>
                  </a:extLst>
                </a:gridCol>
              </a:tblGrid>
              <a:tr h="370840">
                <a:tc>
                  <a:txBody>
                    <a:bodyPr/>
                    <a:lstStyle/>
                    <a:p>
                      <a:pPr algn="ctr"/>
                      <a:r>
                        <a:rPr lang="en-US" altLang="zh-CN" dirty="0">
                          <a:solidFill>
                            <a:srgbClr val="354A5D"/>
                          </a:solidFill>
                        </a:rPr>
                        <a:t>3</a:t>
                      </a:r>
                      <a:endParaRPr lang="zh-CN" altLang="en-US" dirty="0">
                        <a:solidFill>
                          <a:srgbClr val="354A5D"/>
                        </a:solidFill>
                      </a:endParaRPr>
                    </a:p>
                  </a:txBody>
                  <a:tcPr>
                    <a:solidFill>
                      <a:srgbClr val="D8D8D8"/>
                    </a:solidFill>
                  </a:tcPr>
                </a:tc>
                <a:tc>
                  <a:txBody>
                    <a:bodyPr/>
                    <a:lstStyle/>
                    <a:p>
                      <a:pPr algn="ctr"/>
                      <a:r>
                        <a:rPr lang="en-US" altLang="zh-CN" dirty="0">
                          <a:solidFill>
                            <a:srgbClr val="D8D8D8"/>
                          </a:solidFill>
                        </a:rPr>
                        <a:t>6</a:t>
                      </a:r>
                      <a:endParaRPr lang="zh-CN" altLang="en-US" dirty="0">
                        <a:solidFill>
                          <a:srgbClr val="D8D8D8"/>
                        </a:solidFill>
                      </a:endParaRPr>
                    </a:p>
                  </a:txBody>
                  <a:tcPr/>
                </a:tc>
                <a:extLst>
                  <a:ext uri="{0D108BD9-81ED-4DB2-BD59-A6C34878D82A}">
                    <a16:rowId xmlns:a16="http://schemas.microsoft.com/office/drawing/2014/main" val="733929663"/>
                  </a:ext>
                </a:extLst>
              </a:tr>
            </a:tbl>
          </a:graphicData>
        </a:graphic>
      </p:graphicFrame>
      <p:graphicFrame>
        <p:nvGraphicFramePr>
          <p:cNvPr id="12" name="表格 11">
            <a:extLst>
              <a:ext uri="{FF2B5EF4-FFF2-40B4-BE49-F238E27FC236}">
                <a16:creationId xmlns:a16="http://schemas.microsoft.com/office/drawing/2014/main" id="{8B7F6AE3-6419-43B4-BEBF-31954156B8DD}"/>
              </a:ext>
            </a:extLst>
          </p:cNvPr>
          <p:cNvGraphicFramePr>
            <a:graphicFrameLocks noGrp="1"/>
          </p:cNvGraphicFramePr>
          <p:nvPr>
            <p:extLst>
              <p:ext uri="{D42A27DB-BD31-4B8C-83A1-F6EECF244321}">
                <p14:modId xmlns:p14="http://schemas.microsoft.com/office/powerpoint/2010/main" val="3924519944"/>
              </p:ext>
            </p:extLst>
          </p:nvPr>
        </p:nvGraphicFramePr>
        <p:xfrm>
          <a:off x="1212756" y="4904238"/>
          <a:ext cx="864929" cy="37084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354A5D"/>
                          </a:solidFill>
                        </a:rPr>
                        <a:t>8</a:t>
                      </a:r>
                      <a:endParaRPr lang="zh-CN" altLang="en-US" dirty="0">
                        <a:solidFill>
                          <a:srgbClr val="354A5D"/>
                        </a:solidFill>
                      </a:endParaRPr>
                    </a:p>
                  </a:txBody>
                  <a:tcPr>
                    <a:solidFill>
                      <a:srgbClr val="D8D8D8"/>
                    </a:solidFill>
                  </a:tcPr>
                </a:tc>
                <a:extLst>
                  <a:ext uri="{0D108BD9-81ED-4DB2-BD59-A6C34878D82A}">
                    <a16:rowId xmlns:a16="http://schemas.microsoft.com/office/drawing/2014/main" val="1655442112"/>
                  </a:ext>
                </a:extLst>
              </a:tr>
            </a:tbl>
          </a:graphicData>
        </a:graphic>
      </p:graphicFrame>
      <p:graphicFrame>
        <p:nvGraphicFramePr>
          <p:cNvPr id="36" name="表格 35">
            <a:extLst>
              <a:ext uri="{FF2B5EF4-FFF2-40B4-BE49-F238E27FC236}">
                <a16:creationId xmlns:a16="http://schemas.microsoft.com/office/drawing/2014/main" id="{5E32BBD7-7632-48BE-BAC5-DBEF47EAD2BE}"/>
              </a:ext>
            </a:extLst>
          </p:cNvPr>
          <p:cNvGraphicFramePr>
            <a:graphicFrameLocks noGrp="1"/>
          </p:cNvGraphicFramePr>
          <p:nvPr>
            <p:extLst>
              <p:ext uri="{D42A27DB-BD31-4B8C-83A1-F6EECF244321}">
                <p14:modId xmlns:p14="http://schemas.microsoft.com/office/powerpoint/2010/main" val="1584464116"/>
              </p:ext>
            </p:extLst>
          </p:nvPr>
        </p:nvGraphicFramePr>
        <p:xfrm>
          <a:off x="2395887" y="4923876"/>
          <a:ext cx="864929" cy="36576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45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D8D8D8"/>
                          </a:solidFill>
                        </a:rPr>
                        <a:t>7</a:t>
                      </a:r>
                      <a:endParaRPr lang="zh-CN" altLang="en-US" dirty="0">
                        <a:solidFill>
                          <a:srgbClr val="D8D8D8"/>
                        </a:solidFill>
                      </a:endParaRPr>
                    </a:p>
                  </a:txBody>
                  <a:tcPr/>
                </a:tc>
                <a:extLst>
                  <a:ext uri="{0D108BD9-81ED-4DB2-BD59-A6C34878D82A}">
                    <a16:rowId xmlns:a16="http://schemas.microsoft.com/office/drawing/2014/main" val="1655442112"/>
                  </a:ext>
                </a:extLst>
              </a:tr>
            </a:tbl>
          </a:graphicData>
        </a:graphic>
      </p:graphicFrame>
      <p:graphicFrame>
        <p:nvGraphicFramePr>
          <p:cNvPr id="37" name="表格 36">
            <a:extLst>
              <a:ext uri="{FF2B5EF4-FFF2-40B4-BE49-F238E27FC236}">
                <a16:creationId xmlns:a16="http://schemas.microsoft.com/office/drawing/2014/main" id="{BBFD13BB-AA2D-45C5-96E2-CBFA565C5497}"/>
              </a:ext>
            </a:extLst>
          </p:cNvPr>
          <p:cNvGraphicFramePr>
            <a:graphicFrameLocks noGrp="1"/>
          </p:cNvGraphicFramePr>
          <p:nvPr/>
        </p:nvGraphicFramePr>
        <p:xfrm>
          <a:off x="3453580" y="4923876"/>
          <a:ext cx="864929" cy="37084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354A5D"/>
                          </a:solidFill>
                        </a:rPr>
                        <a:t>3</a:t>
                      </a:r>
                      <a:endParaRPr lang="zh-CN" altLang="en-US" dirty="0">
                        <a:solidFill>
                          <a:srgbClr val="354A5D"/>
                        </a:solidFill>
                      </a:endParaRPr>
                    </a:p>
                  </a:txBody>
                  <a:tcPr>
                    <a:solidFill>
                      <a:srgbClr val="D8D8D8"/>
                    </a:solidFill>
                  </a:tcPr>
                </a:tc>
                <a:extLst>
                  <a:ext uri="{0D108BD9-81ED-4DB2-BD59-A6C34878D82A}">
                    <a16:rowId xmlns:a16="http://schemas.microsoft.com/office/drawing/2014/main" val="1655442112"/>
                  </a:ext>
                </a:extLst>
              </a:tr>
            </a:tbl>
          </a:graphicData>
        </a:graphic>
      </p:graphicFrame>
      <p:graphicFrame>
        <p:nvGraphicFramePr>
          <p:cNvPr id="39" name="表格 38">
            <a:extLst>
              <a:ext uri="{FF2B5EF4-FFF2-40B4-BE49-F238E27FC236}">
                <a16:creationId xmlns:a16="http://schemas.microsoft.com/office/drawing/2014/main" id="{EFAA27E2-D5FF-460D-8CA9-9BFEB0DFCAF0}"/>
              </a:ext>
            </a:extLst>
          </p:cNvPr>
          <p:cNvGraphicFramePr>
            <a:graphicFrameLocks noGrp="1"/>
          </p:cNvGraphicFramePr>
          <p:nvPr/>
        </p:nvGraphicFramePr>
        <p:xfrm>
          <a:off x="4636711" y="4923876"/>
          <a:ext cx="864929" cy="36576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45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D8D8D8"/>
                          </a:solidFill>
                        </a:rPr>
                        <a:t>2</a:t>
                      </a:r>
                      <a:endParaRPr lang="zh-CN" altLang="en-US" dirty="0">
                        <a:solidFill>
                          <a:srgbClr val="D8D8D8"/>
                        </a:solidFill>
                      </a:endParaRPr>
                    </a:p>
                  </a:txBody>
                  <a:tcPr/>
                </a:tc>
                <a:extLst>
                  <a:ext uri="{0D108BD9-81ED-4DB2-BD59-A6C34878D82A}">
                    <a16:rowId xmlns:a16="http://schemas.microsoft.com/office/drawing/2014/main" val="1655442112"/>
                  </a:ext>
                </a:extLst>
              </a:tr>
            </a:tbl>
          </a:graphicData>
        </a:graphic>
      </p:graphicFrame>
      <p:graphicFrame>
        <p:nvGraphicFramePr>
          <p:cNvPr id="40" name="表格 39">
            <a:extLst>
              <a:ext uri="{FF2B5EF4-FFF2-40B4-BE49-F238E27FC236}">
                <a16:creationId xmlns:a16="http://schemas.microsoft.com/office/drawing/2014/main" id="{055D65EC-73AC-43CB-B528-92BF8603ED35}"/>
              </a:ext>
            </a:extLst>
          </p:cNvPr>
          <p:cNvGraphicFramePr>
            <a:graphicFrameLocks noGrp="1"/>
          </p:cNvGraphicFramePr>
          <p:nvPr/>
        </p:nvGraphicFramePr>
        <p:xfrm>
          <a:off x="7873491" y="4926930"/>
          <a:ext cx="864929" cy="36576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45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D8D8D8"/>
                          </a:solidFill>
                        </a:rPr>
                        <a:t>7</a:t>
                      </a:r>
                      <a:endParaRPr lang="zh-CN" altLang="en-US" dirty="0">
                        <a:solidFill>
                          <a:srgbClr val="D8D8D8"/>
                        </a:solidFill>
                      </a:endParaRPr>
                    </a:p>
                  </a:txBody>
                  <a:tcPr/>
                </a:tc>
                <a:extLst>
                  <a:ext uri="{0D108BD9-81ED-4DB2-BD59-A6C34878D82A}">
                    <a16:rowId xmlns:a16="http://schemas.microsoft.com/office/drawing/2014/main" val="1655442112"/>
                  </a:ext>
                </a:extLst>
              </a:tr>
            </a:tbl>
          </a:graphicData>
        </a:graphic>
      </p:graphicFrame>
      <p:graphicFrame>
        <p:nvGraphicFramePr>
          <p:cNvPr id="41" name="表格 40">
            <a:extLst>
              <a:ext uri="{FF2B5EF4-FFF2-40B4-BE49-F238E27FC236}">
                <a16:creationId xmlns:a16="http://schemas.microsoft.com/office/drawing/2014/main" id="{2FDA332E-3C81-46A0-A2A3-DBE6F67A66EF}"/>
              </a:ext>
            </a:extLst>
          </p:cNvPr>
          <p:cNvGraphicFramePr>
            <a:graphicFrameLocks noGrp="1"/>
          </p:cNvGraphicFramePr>
          <p:nvPr/>
        </p:nvGraphicFramePr>
        <p:xfrm>
          <a:off x="6690362" y="4923876"/>
          <a:ext cx="864929" cy="37084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354A5D"/>
                          </a:solidFill>
                        </a:rPr>
                        <a:t>1</a:t>
                      </a:r>
                      <a:endParaRPr lang="zh-CN" altLang="en-US" dirty="0">
                        <a:solidFill>
                          <a:srgbClr val="354A5D"/>
                        </a:solidFill>
                      </a:endParaRPr>
                    </a:p>
                  </a:txBody>
                  <a:tcPr>
                    <a:solidFill>
                      <a:srgbClr val="D8D8D8"/>
                    </a:solidFill>
                  </a:tcPr>
                </a:tc>
                <a:extLst>
                  <a:ext uri="{0D108BD9-81ED-4DB2-BD59-A6C34878D82A}">
                    <a16:rowId xmlns:a16="http://schemas.microsoft.com/office/drawing/2014/main" val="1655442112"/>
                  </a:ext>
                </a:extLst>
              </a:tr>
            </a:tbl>
          </a:graphicData>
        </a:graphic>
      </p:graphicFrame>
      <p:graphicFrame>
        <p:nvGraphicFramePr>
          <p:cNvPr id="42" name="表格 41">
            <a:extLst>
              <a:ext uri="{FF2B5EF4-FFF2-40B4-BE49-F238E27FC236}">
                <a16:creationId xmlns:a16="http://schemas.microsoft.com/office/drawing/2014/main" id="{046B3CA3-0664-46DD-BD16-2A6A445DF40F}"/>
              </a:ext>
            </a:extLst>
          </p:cNvPr>
          <p:cNvGraphicFramePr>
            <a:graphicFrameLocks noGrp="1"/>
          </p:cNvGraphicFramePr>
          <p:nvPr/>
        </p:nvGraphicFramePr>
        <p:xfrm>
          <a:off x="8931186" y="4904238"/>
          <a:ext cx="864929" cy="37084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354A5D"/>
                          </a:solidFill>
                        </a:rPr>
                        <a:t>6</a:t>
                      </a:r>
                      <a:endParaRPr lang="zh-CN" altLang="en-US" dirty="0">
                        <a:solidFill>
                          <a:srgbClr val="354A5D"/>
                        </a:solidFill>
                      </a:endParaRPr>
                    </a:p>
                  </a:txBody>
                  <a:tcPr>
                    <a:solidFill>
                      <a:srgbClr val="D8D8D8"/>
                    </a:solidFill>
                  </a:tcPr>
                </a:tc>
                <a:extLst>
                  <a:ext uri="{0D108BD9-81ED-4DB2-BD59-A6C34878D82A}">
                    <a16:rowId xmlns:a16="http://schemas.microsoft.com/office/drawing/2014/main" val="1655442112"/>
                  </a:ext>
                </a:extLst>
              </a:tr>
            </a:tbl>
          </a:graphicData>
        </a:graphic>
      </p:graphicFrame>
      <p:graphicFrame>
        <p:nvGraphicFramePr>
          <p:cNvPr id="44" name="表格 43">
            <a:extLst>
              <a:ext uri="{FF2B5EF4-FFF2-40B4-BE49-F238E27FC236}">
                <a16:creationId xmlns:a16="http://schemas.microsoft.com/office/drawing/2014/main" id="{CFB619A2-3901-4D3D-B1FB-AD0789B45831}"/>
              </a:ext>
            </a:extLst>
          </p:cNvPr>
          <p:cNvGraphicFramePr>
            <a:graphicFrameLocks noGrp="1"/>
          </p:cNvGraphicFramePr>
          <p:nvPr/>
        </p:nvGraphicFramePr>
        <p:xfrm>
          <a:off x="10114315" y="4923876"/>
          <a:ext cx="864929" cy="365760"/>
        </p:xfrm>
        <a:graphic>
          <a:graphicData uri="http://schemas.openxmlformats.org/drawingml/2006/table">
            <a:tbl>
              <a:tblPr firstRow="1" bandRow="1">
                <a:tableStyleId>{5C22544A-7EE6-4342-B048-85BDC9FD1C3A}</a:tableStyleId>
              </a:tblPr>
              <a:tblGrid>
                <a:gridCol w="864929">
                  <a:extLst>
                    <a:ext uri="{9D8B030D-6E8A-4147-A177-3AD203B41FA5}">
                      <a16:colId xmlns:a16="http://schemas.microsoft.com/office/drawing/2014/main" val="2127885953"/>
                    </a:ext>
                  </a:extLst>
                </a:gridCol>
              </a:tblGrid>
              <a:tr h="345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D8D8D8"/>
                          </a:solidFill>
                        </a:rPr>
                        <a:t>3</a:t>
                      </a:r>
                      <a:endParaRPr lang="zh-CN" altLang="en-US" dirty="0">
                        <a:solidFill>
                          <a:srgbClr val="D8D8D8"/>
                        </a:solidFill>
                      </a:endParaRPr>
                    </a:p>
                  </a:txBody>
                  <a:tcPr/>
                </a:tc>
                <a:extLst>
                  <a:ext uri="{0D108BD9-81ED-4DB2-BD59-A6C34878D82A}">
                    <a16:rowId xmlns:a16="http://schemas.microsoft.com/office/drawing/2014/main" val="1655442112"/>
                  </a:ext>
                </a:extLst>
              </a:tr>
            </a:tbl>
          </a:graphicData>
        </a:graphic>
      </p:graphicFrame>
      <p:cxnSp>
        <p:nvCxnSpPr>
          <p:cNvPr id="45" name="直接连接符 44">
            <a:extLst>
              <a:ext uri="{FF2B5EF4-FFF2-40B4-BE49-F238E27FC236}">
                <a16:creationId xmlns:a16="http://schemas.microsoft.com/office/drawing/2014/main" id="{A0B9A6FC-BBD0-4C9E-B7B8-64833A7BDE30}"/>
              </a:ext>
            </a:extLst>
          </p:cNvPr>
          <p:cNvCxnSpPr>
            <a:endCxn id="11" idx="0"/>
          </p:cNvCxnSpPr>
          <p:nvPr/>
        </p:nvCxnSpPr>
        <p:spPr>
          <a:xfrm flipH="1">
            <a:off x="2238215" y="3060868"/>
            <a:ext cx="1184498" cy="73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79523FD-1025-476B-9E99-C179C0BE4C36}"/>
              </a:ext>
            </a:extLst>
          </p:cNvPr>
          <p:cNvCxnSpPr>
            <a:endCxn id="31" idx="0"/>
          </p:cNvCxnSpPr>
          <p:nvPr/>
        </p:nvCxnSpPr>
        <p:spPr>
          <a:xfrm>
            <a:off x="3422713" y="3058753"/>
            <a:ext cx="1089310" cy="734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FFD6D40-1AA5-4BC5-8CB8-9BBBEADDB048}"/>
              </a:ext>
            </a:extLst>
          </p:cNvPr>
          <p:cNvCxnSpPr>
            <a:endCxn id="34" idx="0"/>
          </p:cNvCxnSpPr>
          <p:nvPr/>
        </p:nvCxnSpPr>
        <p:spPr>
          <a:xfrm flipH="1">
            <a:off x="7686392" y="3058753"/>
            <a:ext cx="1082894" cy="734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80099AC-9BFB-4AF8-B397-9780165E7C5F}"/>
              </a:ext>
            </a:extLst>
          </p:cNvPr>
          <p:cNvCxnSpPr>
            <a:endCxn id="33" idx="0"/>
          </p:cNvCxnSpPr>
          <p:nvPr/>
        </p:nvCxnSpPr>
        <p:spPr>
          <a:xfrm>
            <a:off x="8769286" y="3058753"/>
            <a:ext cx="1184499" cy="734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2C7CEA6-34B9-4147-9592-ADC75B82F754}"/>
              </a:ext>
            </a:extLst>
          </p:cNvPr>
          <p:cNvCxnSpPr>
            <a:endCxn id="12" idx="0"/>
          </p:cNvCxnSpPr>
          <p:nvPr/>
        </p:nvCxnSpPr>
        <p:spPr>
          <a:xfrm flipH="1">
            <a:off x="1645220" y="4158662"/>
            <a:ext cx="592995" cy="74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0FFB9F4-EC6E-494C-8F60-6BD9091D4A7F}"/>
              </a:ext>
            </a:extLst>
          </p:cNvPr>
          <p:cNvCxnSpPr>
            <a:endCxn id="36" idx="0"/>
          </p:cNvCxnSpPr>
          <p:nvPr/>
        </p:nvCxnSpPr>
        <p:spPr>
          <a:xfrm>
            <a:off x="2238215" y="4158662"/>
            <a:ext cx="590136" cy="765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F004C8F-28D0-40B7-BE4A-B7F1D2E91F9F}"/>
              </a:ext>
            </a:extLst>
          </p:cNvPr>
          <p:cNvCxnSpPr>
            <a:endCxn id="37" idx="0"/>
          </p:cNvCxnSpPr>
          <p:nvPr/>
        </p:nvCxnSpPr>
        <p:spPr>
          <a:xfrm flipH="1">
            <a:off x="3886044" y="4158662"/>
            <a:ext cx="625979" cy="765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0CA7911-FD82-439E-8D35-944A96234157}"/>
              </a:ext>
            </a:extLst>
          </p:cNvPr>
          <p:cNvCxnSpPr>
            <a:endCxn id="39" idx="0"/>
          </p:cNvCxnSpPr>
          <p:nvPr/>
        </p:nvCxnSpPr>
        <p:spPr>
          <a:xfrm>
            <a:off x="4539237" y="4167973"/>
            <a:ext cx="529938" cy="755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0EE80B1-4B37-4A2B-8FF1-24F62371424A}"/>
              </a:ext>
            </a:extLst>
          </p:cNvPr>
          <p:cNvCxnSpPr>
            <a:endCxn id="41" idx="0"/>
          </p:cNvCxnSpPr>
          <p:nvPr/>
        </p:nvCxnSpPr>
        <p:spPr>
          <a:xfrm flipH="1">
            <a:off x="7122826" y="4158662"/>
            <a:ext cx="563566" cy="765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7C7F1B2-4BD0-4FE2-BA0A-CB7BDA04E193}"/>
              </a:ext>
            </a:extLst>
          </p:cNvPr>
          <p:cNvCxnSpPr>
            <a:endCxn id="40" idx="0"/>
          </p:cNvCxnSpPr>
          <p:nvPr/>
        </p:nvCxnSpPr>
        <p:spPr>
          <a:xfrm>
            <a:off x="7686392" y="4158662"/>
            <a:ext cx="619563" cy="768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58137E4-CF91-45AC-A122-80AA9D9B794D}"/>
              </a:ext>
            </a:extLst>
          </p:cNvPr>
          <p:cNvCxnSpPr>
            <a:endCxn id="42" idx="0"/>
          </p:cNvCxnSpPr>
          <p:nvPr/>
        </p:nvCxnSpPr>
        <p:spPr>
          <a:xfrm flipH="1">
            <a:off x="9363650" y="4158662"/>
            <a:ext cx="590135" cy="74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D25CAF3-ABC4-43BD-8F67-3A567D304864}"/>
              </a:ext>
            </a:extLst>
          </p:cNvPr>
          <p:cNvCxnSpPr>
            <a:cxnSpLocks/>
            <a:stCxn id="33" idx="2"/>
            <a:endCxn id="44" idx="0"/>
          </p:cNvCxnSpPr>
          <p:nvPr/>
        </p:nvCxnSpPr>
        <p:spPr>
          <a:xfrm>
            <a:off x="9953785" y="4163742"/>
            <a:ext cx="592994" cy="7601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4507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021503" y="1295879"/>
            <a:ext cx="4092084" cy="4992688"/>
            <a:chOff x="4495086" y="1316351"/>
            <a:chExt cx="3180636" cy="4992688"/>
          </a:xfrm>
        </p:grpSpPr>
        <p:sp>
          <p:nvSpPr>
            <p:cNvPr id="14" name="Shape 268"/>
            <p:cNvSpPr/>
            <p:nvPr/>
          </p:nvSpPr>
          <p:spPr>
            <a:xfrm>
              <a:off x="4495086" y="1316351"/>
              <a:ext cx="3180636" cy="4992688"/>
            </a:xfrm>
            <a:prstGeom prst="rect">
              <a:avLst/>
            </a:prstGeom>
            <a:solidFill>
              <a:srgbClr val="1F2533"/>
            </a:solidFill>
            <a:ln w="12700">
              <a:miter lim="400000"/>
            </a:ln>
            <a:effectLst>
              <a:outerShdw blurRad="266700" dist="255002" dir="5400000" rotWithShape="0">
                <a:srgbClr val="000000">
                  <a:alpha val="40909"/>
                </a:srgbClr>
              </a:outerShdw>
            </a:effectLst>
          </p:spPr>
          <p:txBody>
            <a:bodyPr lIns="35719" tIns="35719" rIns="35719" bIns="35719" anchor="ctr"/>
            <a:lstStyle/>
            <a:p>
              <a:pPr>
                <a:defRPr sz="3200">
                  <a:solidFill>
                    <a:srgbClr val="FFFFFF"/>
                  </a:solidFill>
                </a:defRPr>
              </a:pPr>
              <a:endParaRPr sz="1600"/>
            </a:p>
          </p:txBody>
        </p:sp>
        <p:sp>
          <p:nvSpPr>
            <p:cNvPr id="19" name="Shape 273"/>
            <p:cNvSpPr/>
            <p:nvPr/>
          </p:nvSpPr>
          <p:spPr>
            <a:xfrm>
              <a:off x="5051584" y="2441253"/>
              <a:ext cx="2112249" cy="2066528"/>
            </a:xfrm>
            <a:prstGeom prst="rect">
              <a:avLst/>
            </a:prstGeom>
            <a:ln w="12700">
              <a:miter lim="400000"/>
            </a:ln>
          </p:spPr>
          <p:txBody>
            <a:bodyPr lIns="35719" tIns="35719" rIns="35719" bIns="35719">
              <a:spAutoFit/>
            </a:bodyPr>
            <a:lstStyle>
              <a:lvl1pPr>
                <a:lnSpc>
                  <a:spcPct val="90000"/>
                </a:lnSpc>
                <a:defRPr sz="2100">
                  <a:solidFill>
                    <a:srgbClr val="FFFFFF"/>
                  </a:solidFill>
                  <a:latin typeface="Poppins Light"/>
                  <a:ea typeface="Poppins Light"/>
                  <a:cs typeface="Poppins Light"/>
                  <a:sym typeface="Poppins Light"/>
                </a:defRPr>
              </a:lvl1pPr>
            </a:lstStyle>
            <a:p>
              <a:r>
                <a:rPr lang="en-US" altLang="zh-CN" sz="1600" b="1" dirty="0" err="1"/>
                <a:t>mergeSort</a:t>
              </a:r>
              <a:r>
                <a:rPr lang="en-US" altLang="zh-CN" sz="1600" b="1" dirty="0"/>
                <a:t>(Array, left, right)</a:t>
              </a:r>
              <a:endParaRPr lang="en-US" altLang="zh-CN" sz="1600" dirty="0"/>
            </a:p>
            <a:p>
              <a:r>
                <a:rPr lang="en-US" altLang="zh-CN" sz="1600" b="1" dirty="0"/>
                <a:t>if left &lt; right</a:t>
              </a:r>
              <a:endParaRPr lang="en-US" altLang="zh-CN" sz="1600" dirty="0"/>
            </a:p>
            <a:p>
              <a:r>
                <a:rPr lang="en-US" altLang="zh-CN" sz="1600" b="1" dirty="0"/>
                <a:t>    mid = (left + right) / 2</a:t>
              </a:r>
              <a:endParaRPr lang="en-US" altLang="zh-CN" sz="1600" dirty="0"/>
            </a:p>
            <a:p>
              <a:r>
                <a:rPr lang="en-US" altLang="zh-CN" sz="1600" b="1" dirty="0"/>
                <a:t>    </a:t>
              </a:r>
              <a:r>
                <a:rPr lang="en-US" altLang="zh-CN" sz="1600" b="1" dirty="0" err="1"/>
                <a:t>mergeSort</a:t>
              </a:r>
              <a:r>
                <a:rPr lang="en-US" altLang="zh-CN" sz="1600" b="1" dirty="0"/>
                <a:t>(Array, left, mid)</a:t>
              </a:r>
              <a:endParaRPr lang="en-US" altLang="zh-CN" sz="1600" dirty="0"/>
            </a:p>
            <a:p>
              <a:r>
                <a:rPr lang="en-US" altLang="zh-CN" sz="1600" b="1" dirty="0"/>
                <a:t>    </a:t>
              </a:r>
              <a:r>
                <a:rPr lang="en-US" altLang="zh-CN" sz="1600" b="1" dirty="0" err="1"/>
                <a:t>mergeSort</a:t>
              </a:r>
              <a:r>
                <a:rPr lang="en-US" altLang="zh-CN" sz="1600" b="1" dirty="0"/>
                <a:t>(Array, mid + 1, right)</a:t>
              </a:r>
              <a:endParaRPr lang="en-US" altLang="zh-CN" sz="1600" dirty="0"/>
            </a:p>
            <a:p>
              <a:r>
                <a:rPr lang="en-US" altLang="zh-CN" sz="1600" b="1" dirty="0"/>
                <a:t> </a:t>
              </a:r>
              <a:endParaRPr lang="en-US" altLang="zh-CN" sz="1600" dirty="0"/>
            </a:p>
            <a:p>
              <a:r>
                <a:rPr lang="en-US" altLang="zh-CN" sz="1600" b="1" dirty="0"/>
                <a:t>     </a:t>
              </a:r>
              <a:r>
                <a:rPr lang="en-US" altLang="zh-CN" sz="900" b="1" dirty="0"/>
                <a:t>//</a:t>
              </a:r>
              <a:r>
                <a:rPr lang="zh-CN" altLang="en-US" sz="900" b="1" dirty="0"/>
                <a:t>该操作属于“治”，当序列为</a:t>
              </a:r>
              <a:r>
                <a:rPr lang="en-US" altLang="zh-CN" sz="900" b="1" dirty="0"/>
                <a:t>1</a:t>
              </a:r>
              <a:r>
                <a:rPr lang="zh-CN" altLang="en-US" sz="900" b="1" dirty="0"/>
                <a:t>时，回归合并</a:t>
              </a:r>
              <a:endParaRPr lang="zh-CN" altLang="en-US" sz="900" dirty="0"/>
            </a:p>
            <a:p>
              <a:r>
                <a:rPr lang="zh-CN" altLang="en-US" sz="1600" b="1" dirty="0"/>
                <a:t>    </a:t>
              </a:r>
              <a:r>
                <a:rPr lang="en-US" altLang="zh-CN" sz="1600" b="1" dirty="0"/>
                <a:t>merge(Array, left, mid, right)</a:t>
              </a:r>
              <a:endParaRPr lang="en-US" altLang="zh-CN" sz="1600" dirty="0"/>
            </a:p>
          </p:txBody>
        </p:sp>
        <p:sp>
          <p:nvSpPr>
            <p:cNvPr id="20" name="Shape 274"/>
            <p:cNvSpPr/>
            <p:nvPr/>
          </p:nvSpPr>
          <p:spPr>
            <a:xfrm>
              <a:off x="5977629" y="1756348"/>
              <a:ext cx="215551" cy="293735"/>
            </a:xfrm>
            <a:prstGeom prst="rect">
              <a:avLst/>
            </a:prstGeom>
            <a:ln w="12700">
              <a:miter lim="400000"/>
            </a:ln>
          </p:spPr>
          <p:txBody>
            <a:bodyPr wrap="none" lIns="35719" tIns="35719" rIns="35719" bIns="35719" anchor="ctr">
              <a:spAutoFit/>
            </a:bodyPr>
            <a:lstStyle>
              <a:lvl1pPr>
                <a:lnSpc>
                  <a:spcPct val="90000"/>
                </a:lnSpc>
                <a:defRPr sz="3200" b="1">
                  <a:solidFill>
                    <a:srgbClr val="FFFFFF"/>
                  </a:solidFill>
                  <a:latin typeface="Poppins"/>
                  <a:ea typeface="Poppins"/>
                  <a:cs typeface="Poppins"/>
                  <a:sym typeface="Poppins"/>
                </a:defRPr>
              </a:lvl1pPr>
            </a:lstStyle>
            <a:p>
              <a:pPr algn="ctr">
                <a:defRPr b="0">
                  <a:latin typeface="Poppins Light"/>
                  <a:ea typeface="Poppins Light"/>
                  <a:cs typeface="Poppins Light"/>
                  <a:sym typeface="Poppins Light"/>
                </a:defRPr>
              </a:pPr>
              <a:r>
                <a:rPr lang="zh-CN" altLang="en-US" sz="1600" dirty="0"/>
                <a:t>分</a:t>
              </a:r>
              <a:endParaRPr sz="1600" dirty="0"/>
            </a:p>
          </p:txBody>
        </p:sp>
        <p:sp>
          <p:nvSpPr>
            <p:cNvPr id="27" name="Shape 281"/>
            <p:cNvSpPr/>
            <p:nvPr/>
          </p:nvSpPr>
          <p:spPr>
            <a:xfrm>
              <a:off x="5413177" y="5260495"/>
              <a:ext cx="1389063" cy="408782"/>
            </a:xfrm>
            <a:prstGeom prst="rect">
              <a:avLst/>
            </a:prstGeom>
            <a:ln w="38100">
              <a:solidFill>
                <a:srgbClr val="FFFFFF"/>
              </a:solidFill>
              <a:miter lim="400000"/>
            </a:ln>
          </p:spPr>
          <p:txBody>
            <a:bodyPr lIns="35719" tIns="35719" rIns="35719" bIns="35719" anchor="ctr"/>
            <a:lstStyle/>
            <a:p>
              <a:pPr algn="ctr">
                <a:defRPr sz="3200">
                  <a:solidFill>
                    <a:srgbClr val="FFFFFF"/>
                  </a:solidFill>
                </a:defRPr>
              </a:pPr>
              <a:endParaRPr sz="4400"/>
            </a:p>
          </p:txBody>
        </p:sp>
        <p:sp>
          <p:nvSpPr>
            <p:cNvPr id="28" name="Shape 282"/>
            <p:cNvSpPr/>
            <p:nvPr/>
          </p:nvSpPr>
          <p:spPr>
            <a:xfrm>
              <a:off x="5978754" y="5274931"/>
              <a:ext cx="257914" cy="379912"/>
            </a:xfrm>
            <a:prstGeom prst="rect">
              <a:avLst/>
            </a:prstGeom>
            <a:ln w="12700">
              <a:miter lim="400000"/>
            </a:ln>
          </p:spPr>
          <p:txBody>
            <a:bodyPr wrap="none" lIns="35719" tIns="35719" rIns="35719" bIns="35719" anchor="ctr">
              <a:spAutoFit/>
            </a:bodyPr>
            <a:lstStyle>
              <a:lvl1pPr>
                <a:defRPr sz="2400">
                  <a:solidFill>
                    <a:srgbClr val="FFFFFF"/>
                  </a:solidFill>
                  <a:latin typeface="Poppins"/>
                  <a:ea typeface="Poppins"/>
                  <a:cs typeface="Poppins"/>
                  <a:sym typeface="Poppins"/>
                </a:defRPr>
              </a:lvl1pPr>
            </a:lstStyle>
            <a:p>
              <a:pPr algn="ctr"/>
              <a:r>
                <a:rPr lang="en-US" sz="2000" dirty="0"/>
                <a:t>0</a:t>
              </a:r>
              <a:r>
                <a:rPr lang="en-US" altLang="zh-CN" sz="2000" dirty="0"/>
                <a:t>1</a:t>
              </a:r>
              <a:endParaRPr sz="2000" dirty="0"/>
            </a:p>
          </p:txBody>
        </p:sp>
        <p:grpSp>
          <p:nvGrpSpPr>
            <p:cNvPr id="31" name="Group 287"/>
            <p:cNvGrpSpPr/>
            <p:nvPr/>
          </p:nvGrpSpPr>
          <p:grpSpPr>
            <a:xfrm>
              <a:off x="5029278" y="2183504"/>
              <a:ext cx="2112249" cy="69676"/>
              <a:chOff x="-3" y="-2655093"/>
              <a:chExt cx="4224498" cy="139350"/>
            </a:xfrm>
          </p:grpSpPr>
          <p:sp>
            <p:nvSpPr>
              <p:cNvPr id="32" name="Shape 285"/>
              <p:cNvSpPr/>
              <p:nvPr/>
            </p:nvSpPr>
            <p:spPr>
              <a:xfrm>
                <a:off x="-3" y="-2655093"/>
                <a:ext cx="4224498" cy="0"/>
              </a:xfrm>
              <a:prstGeom prst="line">
                <a:avLst/>
              </a:prstGeom>
              <a:noFill/>
              <a:ln w="25400" cap="flat">
                <a:solidFill>
                  <a:srgbClr val="53585F"/>
                </a:solidFill>
                <a:prstDash val="solid"/>
                <a:miter lim="400000"/>
              </a:ln>
              <a:effectLst/>
            </p:spPr>
            <p:txBody>
              <a:bodyPr wrap="square" lIns="35719" tIns="35719" rIns="35719" bIns="35719" numCol="1" anchor="ctr">
                <a:noAutofit/>
              </a:bodyPr>
              <a:lstStyle/>
              <a:p>
                <a:pPr algn="ctr">
                  <a:defRPr sz="3200"/>
                </a:pPr>
                <a:endParaRPr sz="1600"/>
              </a:p>
            </p:txBody>
          </p:sp>
          <p:sp>
            <p:nvSpPr>
              <p:cNvPr id="33" name="Shape 286"/>
              <p:cNvSpPr/>
              <p:nvPr/>
            </p:nvSpPr>
            <p:spPr>
              <a:xfrm>
                <a:off x="-3" y="-2515745"/>
                <a:ext cx="4224497" cy="2"/>
              </a:xfrm>
              <a:prstGeom prst="line">
                <a:avLst/>
              </a:prstGeom>
              <a:noFill/>
              <a:ln w="25400" cap="flat">
                <a:solidFill>
                  <a:srgbClr val="53585F"/>
                </a:solidFill>
                <a:prstDash val="solid"/>
                <a:miter lim="400000"/>
              </a:ln>
              <a:effectLst/>
            </p:spPr>
            <p:txBody>
              <a:bodyPr wrap="square" lIns="35719" tIns="35719" rIns="35719" bIns="35719" numCol="1" anchor="ctr">
                <a:noAutofit/>
              </a:bodyPr>
              <a:lstStyle/>
              <a:p>
                <a:pPr algn="ctr">
                  <a:defRPr sz="3200"/>
                </a:pPr>
                <a:endParaRPr sz="1600"/>
              </a:p>
            </p:txBody>
          </p:sp>
        </p:grpSp>
      </p:grpSp>
      <p:grpSp>
        <p:nvGrpSpPr>
          <p:cNvPr id="6" name="组合 5"/>
          <p:cNvGrpSpPr/>
          <p:nvPr/>
        </p:nvGrpSpPr>
        <p:grpSpPr>
          <a:xfrm>
            <a:off x="7615042" y="1501627"/>
            <a:ext cx="3802389" cy="4581192"/>
            <a:chOff x="1233011" y="1542570"/>
            <a:chExt cx="2921716" cy="4540250"/>
          </a:xfrm>
        </p:grpSpPr>
        <p:sp>
          <p:nvSpPr>
            <p:cNvPr id="13" name="Shape 267"/>
            <p:cNvSpPr/>
            <p:nvPr/>
          </p:nvSpPr>
          <p:spPr>
            <a:xfrm>
              <a:off x="1233011" y="1542570"/>
              <a:ext cx="2921716" cy="4540250"/>
            </a:xfrm>
            <a:prstGeom prst="rect">
              <a:avLst/>
            </a:prstGeom>
            <a:solidFill>
              <a:schemeClr val="accent4">
                <a:lumMod val="50000"/>
              </a:schemeClr>
            </a:solidFill>
            <a:ln w="12700">
              <a:miter lim="400000"/>
            </a:ln>
          </p:spPr>
          <p:txBody>
            <a:bodyPr lIns="35719" tIns="35719" rIns="35719" bIns="35719" anchor="ctr"/>
            <a:lstStyle/>
            <a:p>
              <a:pPr algn="ctr">
                <a:defRPr sz="3200">
                  <a:solidFill>
                    <a:srgbClr val="FFFFFF"/>
                  </a:solidFill>
                </a:defRPr>
              </a:pPr>
              <a:endParaRPr sz="1600"/>
            </a:p>
          </p:txBody>
        </p:sp>
        <p:sp>
          <p:nvSpPr>
            <p:cNvPr id="16" name="Shape 270"/>
            <p:cNvSpPr/>
            <p:nvPr/>
          </p:nvSpPr>
          <p:spPr>
            <a:xfrm>
              <a:off x="1701686" y="2526816"/>
              <a:ext cx="2199218" cy="2473570"/>
            </a:xfrm>
            <a:prstGeom prst="rect">
              <a:avLst/>
            </a:prstGeom>
            <a:ln w="12700">
              <a:miter lim="400000"/>
            </a:ln>
          </p:spPr>
          <p:txBody>
            <a:bodyPr wrap="square" lIns="35719" tIns="35719" rIns="35719" bIns="35719">
              <a:spAutoFit/>
            </a:bodyPr>
            <a:lstStyle>
              <a:lvl1pPr>
                <a:lnSpc>
                  <a:spcPct val="90000"/>
                </a:lnSpc>
                <a:defRPr sz="2100">
                  <a:solidFill>
                    <a:srgbClr val="FFFFFF"/>
                  </a:solidFill>
                  <a:latin typeface="Poppins Light"/>
                  <a:ea typeface="Poppins Light"/>
                  <a:cs typeface="Poppins Light"/>
                  <a:sym typeface="Poppins Light"/>
                </a:defRPr>
              </a:lvl1pPr>
            </a:lstStyle>
            <a:p>
              <a:r>
                <a:rPr lang="en-US" altLang="zh-CN" sz="1600" b="1" dirty="0"/>
                <a:t>merge(Array, left, mid, right)</a:t>
              </a:r>
              <a:endParaRPr lang="zh-CN" altLang="zh-CN" sz="1600" dirty="0"/>
            </a:p>
            <a:p>
              <a:r>
                <a:rPr lang="en-US" altLang="zh-CN" sz="1100" b="1" dirty="0"/>
                <a:t>//</a:t>
              </a:r>
              <a:r>
                <a:rPr lang="en-US" altLang="zh-CN" sz="1200" b="1" dirty="0" err="1"/>
                <a:t>left_array</a:t>
              </a:r>
              <a:r>
                <a:rPr lang="zh-CN" altLang="zh-CN" sz="1200" b="1" dirty="0"/>
                <a:t>：</a:t>
              </a:r>
              <a:r>
                <a:rPr lang="zh-CN" altLang="zh-CN" sz="1100" b="1" dirty="0"/>
                <a:t>暂存</a:t>
              </a:r>
              <a:r>
                <a:rPr lang="en-US" altLang="zh-CN" sz="1100" b="1" dirty="0"/>
                <a:t> </a:t>
              </a:r>
              <a:r>
                <a:rPr lang="en-US" altLang="zh-CN" sz="1200" b="1" dirty="0"/>
                <a:t>Array[left : mid] </a:t>
              </a:r>
              <a:r>
                <a:rPr lang="zh-CN" altLang="zh-CN" sz="1100" b="1" dirty="0"/>
                <a:t>的数组</a:t>
              </a:r>
              <a:endParaRPr lang="zh-CN" altLang="zh-CN" sz="1100" dirty="0"/>
            </a:p>
            <a:p>
              <a:r>
                <a:rPr lang="en-US" altLang="zh-CN" sz="1100" b="1" dirty="0"/>
                <a:t>//</a:t>
              </a:r>
              <a:r>
                <a:rPr lang="en-US" altLang="zh-CN" sz="1200" b="1" dirty="0" err="1"/>
                <a:t>right_array</a:t>
              </a:r>
              <a:r>
                <a:rPr lang="zh-CN" altLang="zh-CN" sz="1100" b="1" dirty="0"/>
                <a:t>：暂存</a:t>
              </a:r>
              <a:r>
                <a:rPr lang="en-US" altLang="zh-CN" sz="1100" b="1" dirty="0"/>
                <a:t> </a:t>
              </a:r>
              <a:r>
                <a:rPr lang="en-US" altLang="zh-CN" sz="1200" b="1" dirty="0"/>
                <a:t>Array[mid : right]</a:t>
              </a:r>
              <a:r>
                <a:rPr lang="zh-CN" altLang="zh-CN" sz="1100" b="1" dirty="0"/>
                <a:t>的数组</a:t>
              </a:r>
              <a:endParaRPr lang="zh-CN" altLang="zh-CN" sz="1100" dirty="0"/>
            </a:p>
            <a:p>
              <a:r>
                <a:rPr lang="en-US" altLang="zh-CN" sz="1100" b="1" dirty="0"/>
                <a:t>//</a:t>
              </a:r>
              <a:r>
                <a:rPr lang="en-US" altLang="zh-CN" sz="1200" b="1" dirty="0" err="1"/>
                <a:t>left_array</a:t>
              </a:r>
              <a:r>
                <a:rPr lang="en-US" altLang="zh-CN" sz="1200" b="1" dirty="0"/>
                <a:t>, </a:t>
              </a:r>
              <a:r>
                <a:rPr lang="en-US" altLang="zh-CN" sz="1200" b="1" dirty="0" err="1"/>
                <a:t>right_array</a:t>
              </a:r>
              <a:r>
                <a:rPr lang="en-US" altLang="zh-CN" sz="1200" b="1" dirty="0"/>
                <a:t> </a:t>
              </a:r>
              <a:r>
                <a:rPr lang="zh-CN" altLang="zh-CN" sz="1100" b="1" dirty="0"/>
                <a:t>的末尾都设置哨兵</a:t>
              </a:r>
              <a:r>
                <a:rPr lang="en-US" altLang="zh-CN" sz="1100" b="1" dirty="0"/>
                <a:t>(</a:t>
              </a:r>
              <a:r>
                <a:rPr lang="zh-CN" altLang="zh-CN" sz="1100" b="1" dirty="0"/>
                <a:t>一个不能被超越的值</a:t>
              </a:r>
              <a:r>
                <a:rPr lang="en-US" altLang="zh-CN" sz="1100" b="1" dirty="0"/>
                <a:t>)</a:t>
              </a:r>
              <a:r>
                <a:rPr lang="zh-CN" altLang="zh-CN" sz="1100" b="1" dirty="0"/>
                <a:t>，防止越界</a:t>
              </a:r>
              <a:endParaRPr lang="zh-CN" altLang="zh-CN" sz="1100" dirty="0"/>
            </a:p>
            <a:p>
              <a:r>
                <a:rPr lang="en-US" altLang="zh-CN" sz="1600" b="1" dirty="0" err="1"/>
                <a:t>i</a:t>
              </a:r>
              <a:r>
                <a:rPr lang="en-US" altLang="zh-CN" sz="1600" b="1" dirty="0"/>
                <a:t> = 1,j = 1</a:t>
              </a:r>
            </a:p>
            <a:p>
              <a:r>
                <a:rPr lang="en-US" altLang="zh-CN" sz="1200" dirty="0"/>
                <a:t>//</a:t>
              </a:r>
              <a:r>
                <a:rPr lang="zh-CN" altLang="en-US" sz="1200" dirty="0"/>
                <a:t>让两个子序列有序</a:t>
              </a:r>
              <a:endParaRPr lang="zh-CN" altLang="zh-CN" sz="1200" dirty="0"/>
            </a:p>
            <a:p>
              <a:r>
                <a:rPr lang="en-US" altLang="zh-CN" sz="1600" b="1" dirty="0"/>
                <a:t>for k = left to right</a:t>
              </a:r>
              <a:endParaRPr lang="zh-CN" altLang="zh-CN" sz="1600" b="1" dirty="0"/>
            </a:p>
            <a:p>
              <a:r>
                <a:rPr lang="en-US" altLang="zh-CN" sz="1600" b="1" dirty="0"/>
                <a:t>   if </a:t>
              </a:r>
              <a:r>
                <a:rPr lang="en-US" altLang="zh-CN" sz="1600" b="1" dirty="0" err="1"/>
                <a:t>left_array</a:t>
              </a:r>
              <a:r>
                <a:rPr lang="en-US" altLang="zh-CN" sz="1600" b="1" dirty="0"/>
                <a:t>[</a:t>
              </a:r>
              <a:r>
                <a:rPr lang="en-US" altLang="zh-CN" sz="1600" b="1" dirty="0" err="1"/>
                <a:t>i</a:t>
              </a:r>
              <a:r>
                <a:rPr lang="en-US" altLang="zh-CN" sz="1600" b="1" dirty="0"/>
                <a:t>] &lt;= </a:t>
              </a:r>
              <a:r>
                <a:rPr lang="en-US" altLang="zh-CN" sz="1600" b="1" dirty="0" err="1"/>
                <a:t>right_array</a:t>
              </a:r>
              <a:r>
                <a:rPr lang="en-US" altLang="zh-CN" sz="1600" b="1" dirty="0"/>
                <a:t>[j]</a:t>
              </a:r>
              <a:endParaRPr lang="zh-CN" altLang="zh-CN" sz="1600" b="1" dirty="0"/>
            </a:p>
            <a:p>
              <a:r>
                <a:rPr lang="en-US" altLang="zh-CN" sz="1600" b="1" dirty="0"/>
                <a:t>       Array[k] = </a:t>
              </a:r>
              <a:r>
                <a:rPr lang="en-US" altLang="zh-CN" sz="1600" b="1" dirty="0" err="1"/>
                <a:t>left_array</a:t>
              </a:r>
              <a:r>
                <a:rPr lang="en-US" altLang="zh-CN" sz="1600" b="1" dirty="0"/>
                <a:t>[</a:t>
              </a:r>
              <a:r>
                <a:rPr lang="en-US" altLang="zh-CN" sz="1600" b="1" dirty="0" err="1"/>
                <a:t>i</a:t>
              </a:r>
              <a:r>
                <a:rPr lang="en-US" altLang="zh-CN" sz="1600" b="1" dirty="0"/>
                <a:t>++]</a:t>
              </a:r>
              <a:endParaRPr lang="zh-CN" altLang="zh-CN" sz="1600" b="1" dirty="0"/>
            </a:p>
            <a:p>
              <a:r>
                <a:rPr lang="en-US" altLang="zh-CN" sz="1600" b="1" dirty="0"/>
                <a:t>   else</a:t>
              </a:r>
              <a:endParaRPr lang="zh-CN" altLang="zh-CN" sz="1600" b="1" dirty="0"/>
            </a:p>
            <a:p>
              <a:r>
                <a:rPr lang="en-US" altLang="zh-CN" sz="1600" b="1" dirty="0"/>
                <a:t>       Array[k] = </a:t>
              </a:r>
              <a:r>
                <a:rPr lang="en-US" altLang="zh-CN" sz="1600" b="1" dirty="0" err="1"/>
                <a:t>right_array</a:t>
              </a:r>
              <a:r>
                <a:rPr lang="en-US" altLang="zh-CN" sz="1600" b="1" dirty="0"/>
                <a:t>[</a:t>
              </a:r>
              <a:r>
                <a:rPr lang="en-US" altLang="zh-CN" sz="1600" b="1" dirty="0" err="1"/>
                <a:t>j++</a:t>
              </a:r>
              <a:r>
                <a:rPr lang="en-US" altLang="zh-CN" sz="1600" b="1" dirty="0"/>
                <a:t>])</a:t>
              </a:r>
              <a:endParaRPr sz="1600" b="1" dirty="0"/>
            </a:p>
          </p:txBody>
        </p:sp>
        <p:sp>
          <p:nvSpPr>
            <p:cNvPr id="17" name="Shape 271"/>
            <p:cNvSpPr/>
            <p:nvPr/>
          </p:nvSpPr>
          <p:spPr>
            <a:xfrm>
              <a:off x="2587321" y="2035111"/>
              <a:ext cx="213090" cy="291110"/>
            </a:xfrm>
            <a:prstGeom prst="rect">
              <a:avLst/>
            </a:prstGeom>
            <a:ln w="12700">
              <a:miter lim="400000"/>
            </a:ln>
          </p:spPr>
          <p:txBody>
            <a:bodyPr wrap="none" lIns="35719" tIns="35719" rIns="35719" bIns="35719" anchor="ctr">
              <a:spAutoFit/>
            </a:bodyPr>
            <a:lstStyle>
              <a:lvl1pPr>
                <a:lnSpc>
                  <a:spcPct val="90000"/>
                </a:lnSpc>
                <a:defRPr sz="3200" b="1">
                  <a:solidFill>
                    <a:srgbClr val="FFFFFF"/>
                  </a:solidFill>
                  <a:latin typeface="Poppins"/>
                  <a:ea typeface="Poppins"/>
                  <a:cs typeface="Poppins"/>
                  <a:sym typeface="Poppins"/>
                </a:defRPr>
              </a:lvl1pPr>
            </a:lstStyle>
            <a:p>
              <a:pPr algn="ctr">
                <a:defRPr b="0">
                  <a:latin typeface="Poppins Light"/>
                  <a:ea typeface="Poppins Light"/>
                  <a:cs typeface="Poppins Light"/>
                  <a:sym typeface="Poppins Light"/>
                </a:defRPr>
              </a:pPr>
              <a:r>
                <a:rPr lang="zh-CN" altLang="en-US" sz="1600" dirty="0"/>
                <a:t>治</a:t>
              </a:r>
              <a:endParaRPr sz="1600" dirty="0"/>
            </a:p>
          </p:txBody>
        </p:sp>
        <p:sp>
          <p:nvSpPr>
            <p:cNvPr id="25" name="Shape 279"/>
            <p:cNvSpPr/>
            <p:nvPr/>
          </p:nvSpPr>
          <p:spPr>
            <a:xfrm>
              <a:off x="1999338" y="5260495"/>
              <a:ext cx="1389063" cy="408782"/>
            </a:xfrm>
            <a:prstGeom prst="rect">
              <a:avLst/>
            </a:prstGeom>
            <a:ln w="38100">
              <a:solidFill>
                <a:srgbClr val="FFFFFF"/>
              </a:solidFill>
              <a:miter lim="400000"/>
            </a:ln>
          </p:spPr>
          <p:txBody>
            <a:bodyPr lIns="35719" tIns="35719" rIns="35719" bIns="35719" anchor="ctr"/>
            <a:lstStyle/>
            <a:p>
              <a:pPr algn="ctr">
                <a:defRPr sz="3200">
                  <a:solidFill>
                    <a:srgbClr val="FFFFFF"/>
                  </a:solidFill>
                </a:defRPr>
              </a:pPr>
              <a:endParaRPr sz="4400"/>
            </a:p>
          </p:txBody>
        </p:sp>
        <p:sp>
          <p:nvSpPr>
            <p:cNvPr id="26" name="Shape 280"/>
            <p:cNvSpPr/>
            <p:nvPr/>
          </p:nvSpPr>
          <p:spPr>
            <a:xfrm>
              <a:off x="2566384" y="5276629"/>
              <a:ext cx="254969" cy="376517"/>
            </a:xfrm>
            <a:prstGeom prst="rect">
              <a:avLst/>
            </a:prstGeom>
            <a:ln w="12700">
              <a:miter lim="400000"/>
            </a:ln>
          </p:spPr>
          <p:txBody>
            <a:bodyPr wrap="none" lIns="35719" tIns="35719" rIns="35719" bIns="35719" anchor="ctr">
              <a:spAutoFit/>
            </a:bodyPr>
            <a:lstStyle>
              <a:lvl1pPr>
                <a:defRPr sz="2400">
                  <a:solidFill>
                    <a:srgbClr val="FFFFFF"/>
                  </a:solidFill>
                  <a:latin typeface="Poppins"/>
                  <a:ea typeface="Poppins"/>
                  <a:cs typeface="Poppins"/>
                  <a:sym typeface="Poppins"/>
                </a:defRPr>
              </a:lvl1pPr>
            </a:lstStyle>
            <a:p>
              <a:pPr algn="ctr"/>
              <a:r>
                <a:rPr lang="en-US" sz="2000" dirty="0"/>
                <a:t>0</a:t>
              </a:r>
              <a:r>
                <a:rPr lang="en-US" altLang="zh-CN" sz="2000" dirty="0"/>
                <a:t>2</a:t>
              </a:r>
              <a:endParaRPr sz="2000" dirty="0"/>
            </a:p>
          </p:txBody>
        </p:sp>
        <p:sp>
          <p:nvSpPr>
            <p:cNvPr id="34" name="Shape 288"/>
            <p:cNvSpPr/>
            <p:nvPr/>
          </p:nvSpPr>
          <p:spPr>
            <a:xfrm>
              <a:off x="1637744" y="2446876"/>
              <a:ext cx="2112249" cy="0"/>
            </a:xfrm>
            <a:prstGeom prst="line">
              <a:avLst/>
            </a:prstGeom>
            <a:ln w="25400">
              <a:solidFill>
                <a:srgbClr val="FFFFFF">
                  <a:alpha val="18479"/>
                </a:srgbClr>
              </a:solidFill>
              <a:miter lim="400000"/>
            </a:ln>
          </p:spPr>
          <p:txBody>
            <a:bodyPr lIns="35719" tIns="35719" rIns="35719" bIns="35719" anchor="ctr"/>
            <a:lstStyle/>
            <a:p>
              <a:pPr algn="ctr">
                <a:defRPr sz="3200"/>
              </a:pPr>
              <a:endParaRPr sz="1600"/>
            </a:p>
          </p:txBody>
        </p:sp>
        <p:sp>
          <p:nvSpPr>
            <p:cNvPr id="35" name="Shape 289"/>
            <p:cNvSpPr/>
            <p:nvPr/>
          </p:nvSpPr>
          <p:spPr>
            <a:xfrm>
              <a:off x="1637745" y="2371981"/>
              <a:ext cx="2112249" cy="1"/>
            </a:xfrm>
            <a:prstGeom prst="line">
              <a:avLst/>
            </a:prstGeom>
            <a:ln w="25400">
              <a:solidFill>
                <a:srgbClr val="FFFFFF">
                  <a:alpha val="18479"/>
                </a:srgbClr>
              </a:solidFill>
              <a:miter lim="400000"/>
            </a:ln>
          </p:spPr>
          <p:txBody>
            <a:bodyPr lIns="35719" tIns="35719" rIns="35719" bIns="35719" anchor="ctr"/>
            <a:lstStyle/>
            <a:p>
              <a:pPr algn="ctr">
                <a:defRPr sz="3200"/>
              </a:pPr>
              <a:endParaRPr sz="1600"/>
            </a:p>
          </p:txBody>
        </p:sp>
      </p:grpSp>
      <p:sp>
        <p:nvSpPr>
          <p:cNvPr id="55" name="Rectangle 13"/>
          <p:cNvSpPr/>
          <p:nvPr/>
        </p:nvSpPr>
        <p:spPr bwMode="auto">
          <a:xfrm>
            <a:off x="3495675" y="284828"/>
            <a:ext cx="5200650" cy="646331"/>
          </a:xfrm>
          <a:prstGeom prst="rect">
            <a:avLst/>
          </a:prstGeom>
        </p:spPr>
        <p:txBody>
          <a:bodyPr wrap="square">
            <a:spAutoFit/>
          </a:bodyPr>
          <a:lstStyle/>
          <a:p>
            <a:pPr algn="ctr">
              <a:defRPr/>
            </a:pPr>
            <a:r>
              <a:rPr lang="zh-CN" altLang="en-US"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rPr>
              <a:t>合并排序伪代码</a:t>
            </a:r>
            <a:endParaRPr lang="id-ID"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endParaRPr>
          </a:p>
        </p:txBody>
      </p:sp>
      <p:pic>
        <p:nvPicPr>
          <p:cNvPr id="38" name="图片 37">
            <a:extLst>
              <a:ext uri="{FF2B5EF4-FFF2-40B4-BE49-F238E27FC236}">
                <a16:creationId xmlns:a16="http://schemas.microsoft.com/office/drawing/2014/main" id="{4D3A2133-3742-4C33-BB5B-FF42370AB6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051" y="1735876"/>
            <a:ext cx="2342107" cy="4275989"/>
          </a:xfrm>
          <a:custGeom>
            <a:avLst/>
            <a:gdLst>
              <a:gd name="connsiteX0" fmla="*/ 2583402 w 2799406"/>
              <a:gd name="connsiteY0" fmla="*/ 4607913 h 5879955"/>
              <a:gd name="connsiteX1" fmla="*/ 2736137 w 2799406"/>
              <a:gd name="connsiteY1" fmla="*/ 4671178 h 5879955"/>
              <a:gd name="connsiteX2" fmla="*/ 2736137 w 2799406"/>
              <a:gd name="connsiteY2" fmla="*/ 4976648 h 5879955"/>
              <a:gd name="connsiteX3" fmla="*/ 1896094 w 2799406"/>
              <a:gd name="connsiteY3" fmla="*/ 5816691 h 5879955"/>
              <a:gd name="connsiteX4" fmla="*/ 1590624 w 2799406"/>
              <a:gd name="connsiteY4" fmla="*/ 5816691 h 5879955"/>
              <a:gd name="connsiteX5" fmla="*/ 1590624 w 2799406"/>
              <a:gd name="connsiteY5" fmla="*/ 5511221 h 5879955"/>
              <a:gd name="connsiteX6" fmla="*/ 2430666 w 2799406"/>
              <a:gd name="connsiteY6" fmla="*/ 4671178 h 5879955"/>
              <a:gd name="connsiteX7" fmla="*/ 2583402 w 2799406"/>
              <a:gd name="connsiteY7" fmla="*/ 4607913 h 5879955"/>
              <a:gd name="connsiteX8" fmla="*/ 2583399 w 2799406"/>
              <a:gd name="connsiteY8" fmla="*/ 3841364 h 5879955"/>
              <a:gd name="connsiteX9" fmla="*/ 2736134 w 2799406"/>
              <a:gd name="connsiteY9" fmla="*/ 3904629 h 5879955"/>
              <a:gd name="connsiteX10" fmla="*/ 2736134 w 2799406"/>
              <a:gd name="connsiteY10" fmla="*/ 4210099 h 5879955"/>
              <a:gd name="connsiteX11" fmla="*/ 1132416 w 2799406"/>
              <a:gd name="connsiteY11" fmla="*/ 5813817 h 5879955"/>
              <a:gd name="connsiteX12" fmla="*/ 826946 w 2799406"/>
              <a:gd name="connsiteY12" fmla="*/ 5813817 h 5879955"/>
              <a:gd name="connsiteX13" fmla="*/ 826946 w 2799406"/>
              <a:gd name="connsiteY13" fmla="*/ 5508347 h 5879955"/>
              <a:gd name="connsiteX14" fmla="*/ 2430664 w 2799406"/>
              <a:gd name="connsiteY14" fmla="*/ 3904629 h 5879955"/>
              <a:gd name="connsiteX15" fmla="*/ 2583399 w 2799406"/>
              <a:gd name="connsiteY15" fmla="*/ 3841364 h 5879955"/>
              <a:gd name="connsiteX16" fmla="*/ 2583406 w 2799406"/>
              <a:gd name="connsiteY16" fmla="*/ 3074816 h 5879955"/>
              <a:gd name="connsiteX17" fmla="*/ 2736141 w 2799406"/>
              <a:gd name="connsiteY17" fmla="*/ 3138081 h 5879955"/>
              <a:gd name="connsiteX18" fmla="*/ 2736141 w 2799406"/>
              <a:gd name="connsiteY18" fmla="*/ 3443551 h 5879955"/>
              <a:gd name="connsiteX19" fmla="*/ 368747 w 2799406"/>
              <a:gd name="connsiteY19" fmla="*/ 5810945 h 5879955"/>
              <a:gd name="connsiteX20" fmla="*/ 63277 w 2799406"/>
              <a:gd name="connsiteY20" fmla="*/ 5810945 h 5879955"/>
              <a:gd name="connsiteX21" fmla="*/ 63277 w 2799406"/>
              <a:gd name="connsiteY21" fmla="*/ 5505475 h 5879955"/>
              <a:gd name="connsiteX22" fmla="*/ 2430671 w 2799406"/>
              <a:gd name="connsiteY22" fmla="*/ 3138081 h 5879955"/>
              <a:gd name="connsiteX23" fmla="*/ 2583406 w 2799406"/>
              <a:gd name="connsiteY23" fmla="*/ 3074816 h 5879955"/>
              <a:gd name="connsiteX24" fmla="*/ 2583404 w 2799406"/>
              <a:gd name="connsiteY24" fmla="*/ 2308267 h 5879955"/>
              <a:gd name="connsiteX25" fmla="*/ 2736139 w 2799406"/>
              <a:gd name="connsiteY25" fmla="*/ 2371532 h 5879955"/>
              <a:gd name="connsiteX26" fmla="*/ 2736139 w 2799406"/>
              <a:gd name="connsiteY26" fmla="*/ 2677002 h 5879955"/>
              <a:gd name="connsiteX27" fmla="*/ 368745 w 2799406"/>
              <a:gd name="connsiteY27" fmla="*/ 5044396 h 5879955"/>
              <a:gd name="connsiteX28" fmla="*/ 63275 w 2799406"/>
              <a:gd name="connsiteY28" fmla="*/ 5044396 h 5879955"/>
              <a:gd name="connsiteX29" fmla="*/ 63275 w 2799406"/>
              <a:gd name="connsiteY29" fmla="*/ 4738926 h 5879955"/>
              <a:gd name="connsiteX30" fmla="*/ 2430669 w 2799406"/>
              <a:gd name="connsiteY30" fmla="*/ 2371532 h 5879955"/>
              <a:gd name="connsiteX31" fmla="*/ 2583404 w 2799406"/>
              <a:gd name="connsiteY31" fmla="*/ 2308267 h 5879955"/>
              <a:gd name="connsiteX32" fmla="*/ 2583402 w 2799406"/>
              <a:gd name="connsiteY32" fmla="*/ 1541718 h 5879955"/>
              <a:gd name="connsiteX33" fmla="*/ 2736137 w 2799406"/>
              <a:gd name="connsiteY33" fmla="*/ 1604983 h 5879955"/>
              <a:gd name="connsiteX34" fmla="*/ 2736137 w 2799406"/>
              <a:gd name="connsiteY34" fmla="*/ 1910453 h 5879955"/>
              <a:gd name="connsiteX35" fmla="*/ 368743 w 2799406"/>
              <a:gd name="connsiteY35" fmla="*/ 4277847 h 5879955"/>
              <a:gd name="connsiteX36" fmla="*/ 63273 w 2799406"/>
              <a:gd name="connsiteY36" fmla="*/ 4277847 h 5879955"/>
              <a:gd name="connsiteX37" fmla="*/ 63273 w 2799406"/>
              <a:gd name="connsiteY37" fmla="*/ 3972377 h 5879955"/>
              <a:gd name="connsiteX38" fmla="*/ 2430667 w 2799406"/>
              <a:gd name="connsiteY38" fmla="*/ 1604983 h 5879955"/>
              <a:gd name="connsiteX39" fmla="*/ 2583402 w 2799406"/>
              <a:gd name="connsiteY39" fmla="*/ 1541718 h 5879955"/>
              <a:gd name="connsiteX40" fmla="*/ 2583400 w 2799406"/>
              <a:gd name="connsiteY40" fmla="*/ 775170 h 5879955"/>
              <a:gd name="connsiteX41" fmla="*/ 2736135 w 2799406"/>
              <a:gd name="connsiteY41" fmla="*/ 838435 h 5879955"/>
              <a:gd name="connsiteX42" fmla="*/ 2736135 w 2799406"/>
              <a:gd name="connsiteY42" fmla="*/ 1143905 h 5879955"/>
              <a:gd name="connsiteX43" fmla="*/ 368741 w 2799406"/>
              <a:gd name="connsiteY43" fmla="*/ 3511298 h 5879955"/>
              <a:gd name="connsiteX44" fmla="*/ 63271 w 2799406"/>
              <a:gd name="connsiteY44" fmla="*/ 3511298 h 5879955"/>
              <a:gd name="connsiteX45" fmla="*/ 63271 w 2799406"/>
              <a:gd name="connsiteY45" fmla="*/ 3205828 h 5879955"/>
              <a:gd name="connsiteX46" fmla="*/ 2430665 w 2799406"/>
              <a:gd name="connsiteY46" fmla="*/ 838435 h 5879955"/>
              <a:gd name="connsiteX47" fmla="*/ 2583400 w 2799406"/>
              <a:gd name="connsiteY47" fmla="*/ 775170 h 5879955"/>
              <a:gd name="connsiteX48" fmla="*/ 2583398 w 2799406"/>
              <a:gd name="connsiteY48" fmla="*/ 8620 h 5879955"/>
              <a:gd name="connsiteX49" fmla="*/ 2736133 w 2799406"/>
              <a:gd name="connsiteY49" fmla="*/ 71886 h 5879955"/>
              <a:gd name="connsiteX50" fmla="*/ 2736133 w 2799406"/>
              <a:gd name="connsiteY50" fmla="*/ 377356 h 5879955"/>
              <a:gd name="connsiteX51" fmla="*/ 368739 w 2799406"/>
              <a:gd name="connsiteY51" fmla="*/ 2744749 h 5879955"/>
              <a:gd name="connsiteX52" fmla="*/ 63269 w 2799406"/>
              <a:gd name="connsiteY52" fmla="*/ 2744749 h 5879955"/>
              <a:gd name="connsiteX53" fmla="*/ 63269 w 2799406"/>
              <a:gd name="connsiteY53" fmla="*/ 2439279 h 5879955"/>
              <a:gd name="connsiteX54" fmla="*/ 2430663 w 2799406"/>
              <a:gd name="connsiteY54" fmla="*/ 71886 h 5879955"/>
              <a:gd name="connsiteX55" fmla="*/ 2583398 w 2799406"/>
              <a:gd name="connsiteY55" fmla="*/ 8620 h 5879955"/>
              <a:gd name="connsiteX56" fmla="*/ 1819720 w 2799406"/>
              <a:gd name="connsiteY56" fmla="*/ 5746 h 5879955"/>
              <a:gd name="connsiteX57" fmla="*/ 1972455 w 2799406"/>
              <a:gd name="connsiteY57" fmla="*/ 69011 h 5879955"/>
              <a:gd name="connsiteX58" fmla="*/ 1972455 w 2799406"/>
              <a:gd name="connsiteY58" fmla="*/ 374481 h 5879955"/>
              <a:gd name="connsiteX59" fmla="*/ 368737 w 2799406"/>
              <a:gd name="connsiteY59" fmla="*/ 1978199 h 5879955"/>
              <a:gd name="connsiteX60" fmla="*/ 63267 w 2799406"/>
              <a:gd name="connsiteY60" fmla="*/ 1978199 h 5879955"/>
              <a:gd name="connsiteX61" fmla="*/ 63267 w 2799406"/>
              <a:gd name="connsiteY61" fmla="*/ 1672729 h 5879955"/>
              <a:gd name="connsiteX62" fmla="*/ 1666985 w 2799406"/>
              <a:gd name="connsiteY62" fmla="*/ 69011 h 5879955"/>
              <a:gd name="connsiteX63" fmla="*/ 1819720 w 2799406"/>
              <a:gd name="connsiteY63" fmla="*/ 5746 h 5879955"/>
              <a:gd name="connsiteX64" fmla="*/ 1056042 w 2799406"/>
              <a:gd name="connsiteY64" fmla="*/ 0 h 5879955"/>
              <a:gd name="connsiteX65" fmla="*/ 1208777 w 2799406"/>
              <a:gd name="connsiteY65" fmla="*/ 63265 h 5879955"/>
              <a:gd name="connsiteX66" fmla="*/ 1208777 w 2799406"/>
              <a:gd name="connsiteY66" fmla="*/ 368735 h 5879955"/>
              <a:gd name="connsiteX67" fmla="*/ 368735 w 2799406"/>
              <a:gd name="connsiteY67" fmla="*/ 1208778 h 5879955"/>
              <a:gd name="connsiteX68" fmla="*/ 63264 w 2799406"/>
              <a:gd name="connsiteY68" fmla="*/ 1208778 h 5879955"/>
              <a:gd name="connsiteX69" fmla="*/ 63264 w 2799406"/>
              <a:gd name="connsiteY69" fmla="*/ 903308 h 5879955"/>
              <a:gd name="connsiteX70" fmla="*/ 903307 w 2799406"/>
              <a:gd name="connsiteY70" fmla="*/ 63265 h 5879955"/>
              <a:gd name="connsiteX71" fmla="*/ 1056042 w 2799406"/>
              <a:gd name="connsiteY71" fmla="*/ 0 h 5879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99406" h="5879955">
                <a:moveTo>
                  <a:pt x="2583402" y="4607913"/>
                </a:moveTo>
                <a:cubicBezTo>
                  <a:pt x="2638681" y="4607913"/>
                  <a:pt x="2693960" y="4629001"/>
                  <a:pt x="2736137" y="4671178"/>
                </a:cubicBezTo>
                <a:cubicBezTo>
                  <a:pt x="2820490" y="4755531"/>
                  <a:pt x="2820490" y="4892294"/>
                  <a:pt x="2736137" y="4976648"/>
                </a:cubicBezTo>
                <a:lnTo>
                  <a:pt x="1896094" y="5816691"/>
                </a:lnTo>
                <a:cubicBezTo>
                  <a:pt x="1811740" y="5901044"/>
                  <a:pt x="1674977" y="5901044"/>
                  <a:pt x="1590624" y="5816691"/>
                </a:cubicBezTo>
                <a:cubicBezTo>
                  <a:pt x="1506270" y="5732337"/>
                  <a:pt x="1506270" y="5595574"/>
                  <a:pt x="1590624" y="5511221"/>
                </a:cubicBezTo>
                <a:lnTo>
                  <a:pt x="2430666" y="4671178"/>
                </a:lnTo>
                <a:cubicBezTo>
                  <a:pt x="2472843" y="4629001"/>
                  <a:pt x="2528122" y="4607913"/>
                  <a:pt x="2583402" y="4607913"/>
                </a:cubicBezTo>
                <a:close/>
                <a:moveTo>
                  <a:pt x="2583399" y="3841364"/>
                </a:moveTo>
                <a:cubicBezTo>
                  <a:pt x="2638678" y="3841364"/>
                  <a:pt x="2693958" y="3862452"/>
                  <a:pt x="2736134" y="3904629"/>
                </a:cubicBezTo>
                <a:cubicBezTo>
                  <a:pt x="2820488" y="3988983"/>
                  <a:pt x="2820488" y="4125746"/>
                  <a:pt x="2736134" y="4210099"/>
                </a:cubicBezTo>
                <a:lnTo>
                  <a:pt x="1132416" y="5813817"/>
                </a:lnTo>
                <a:cubicBezTo>
                  <a:pt x="1048062" y="5898171"/>
                  <a:pt x="911299" y="5898171"/>
                  <a:pt x="826946" y="5813817"/>
                </a:cubicBezTo>
                <a:cubicBezTo>
                  <a:pt x="742592" y="5729464"/>
                  <a:pt x="742592" y="5592701"/>
                  <a:pt x="826946" y="5508347"/>
                </a:cubicBezTo>
                <a:lnTo>
                  <a:pt x="2430664" y="3904629"/>
                </a:lnTo>
                <a:cubicBezTo>
                  <a:pt x="2472841" y="3862452"/>
                  <a:pt x="2528120" y="3841364"/>
                  <a:pt x="2583399" y="3841364"/>
                </a:cubicBezTo>
                <a:close/>
                <a:moveTo>
                  <a:pt x="2583406" y="3074816"/>
                </a:moveTo>
                <a:cubicBezTo>
                  <a:pt x="2638685" y="3074816"/>
                  <a:pt x="2693964" y="3095904"/>
                  <a:pt x="2736141" y="3138081"/>
                </a:cubicBezTo>
                <a:cubicBezTo>
                  <a:pt x="2820495" y="3222435"/>
                  <a:pt x="2820495" y="3359198"/>
                  <a:pt x="2736141" y="3443551"/>
                </a:cubicBezTo>
                <a:lnTo>
                  <a:pt x="368747" y="5810945"/>
                </a:lnTo>
                <a:cubicBezTo>
                  <a:pt x="284394" y="5895299"/>
                  <a:pt x="147631" y="5895299"/>
                  <a:pt x="63277" y="5810945"/>
                </a:cubicBezTo>
                <a:cubicBezTo>
                  <a:pt x="-21076" y="5726591"/>
                  <a:pt x="-21076" y="5589829"/>
                  <a:pt x="63277" y="5505475"/>
                </a:cubicBezTo>
                <a:lnTo>
                  <a:pt x="2430671" y="3138081"/>
                </a:lnTo>
                <a:cubicBezTo>
                  <a:pt x="2472848" y="3095904"/>
                  <a:pt x="2528127" y="3074816"/>
                  <a:pt x="2583406" y="3074816"/>
                </a:cubicBezTo>
                <a:close/>
                <a:moveTo>
                  <a:pt x="2583404" y="2308267"/>
                </a:moveTo>
                <a:cubicBezTo>
                  <a:pt x="2638683" y="2308267"/>
                  <a:pt x="2693962" y="2329356"/>
                  <a:pt x="2736139" y="2371532"/>
                </a:cubicBezTo>
                <a:cubicBezTo>
                  <a:pt x="2820493" y="2455886"/>
                  <a:pt x="2820493" y="2592649"/>
                  <a:pt x="2736139" y="2677002"/>
                </a:cubicBezTo>
                <a:lnTo>
                  <a:pt x="368745" y="5044396"/>
                </a:lnTo>
                <a:cubicBezTo>
                  <a:pt x="284392" y="5128750"/>
                  <a:pt x="147629" y="5128750"/>
                  <a:pt x="63275" y="5044396"/>
                </a:cubicBezTo>
                <a:cubicBezTo>
                  <a:pt x="-21078" y="4960042"/>
                  <a:pt x="-21078" y="4823280"/>
                  <a:pt x="63275" y="4738926"/>
                </a:cubicBezTo>
                <a:lnTo>
                  <a:pt x="2430669" y="2371532"/>
                </a:lnTo>
                <a:cubicBezTo>
                  <a:pt x="2472846" y="2329356"/>
                  <a:pt x="2528125" y="2308267"/>
                  <a:pt x="2583404" y="2308267"/>
                </a:cubicBezTo>
                <a:close/>
                <a:moveTo>
                  <a:pt x="2583402" y="1541718"/>
                </a:moveTo>
                <a:cubicBezTo>
                  <a:pt x="2638681" y="1541718"/>
                  <a:pt x="2693960" y="1562806"/>
                  <a:pt x="2736137" y="1604983"/>
                </a:cubicBezTo>
                <a:cubicBezTo>
                  <a:pt x="2820491" y="1689337"/>
                  <a:pt x="2820491" y="1826100"/>
                  <a:pt x="2736137" y="1910453"/>
                </a:cubicBezTo>
                <a:lnTo>
                  <a:pt x="368743" y="4277847"/>
                </a:lnTo>
                <a:cubicBezTo>
                  <a:pt x="284390" y="4362201"/>
                  <a:pt x="147627" y="4362201"/>
                  <a:pt x="63273" y="4277847"/>
                </a:cubicBezTo>
                <a:cubicBezTo>
                  <a:pt x="-21080" y="4193493"/>
                  <a:pt x="-21080" y="4056731"/>
                  <a:pt x="63273" y="3972377"/>
                </a:cubicBezTo>
                <a:lnTo>
                  <a:pt x="2430667" y="1604983"/>
                </a:lnTo>
                <a:cubicBezTo>
                  <a:pt x="2472844" y="1562806"/>
                  <a:pt x="2528123" y="1541718"/>
                  <a:pt x="2583402" y="1541718"/>
                </a:cubicBezTo>
                <a:close/>
                <a:moveTo>
                  <a:pt x="2583400" y="775170"/>
                </a:moveTo>
                <a:cubicBezTo>
                  <a:pt x="2638679" y="775170"/>
                  <a:pt x="2693958" y="796258"/>
                  <a:pt x="2736135" y="838435"/>
                </a:cubicBezTo>
                <a:cubicBezTo>
                  <a:pt x="2820489" y="922788"/>
                  <a:pt x="2820489" y="1059551"/>
                  <a:pt x="2736135" y="1143905"/>
                </a:cubicBezTo>
                <a:lnTo>
                  <a:pt x="368741" y="3511298"/>
                </a:lnTo>
                <a:cubicBezTo>
                  <a:pt x="284388" y="3595652"/>
                  <a:pt x="147625" y="3595652"/>
                  <a:pt x="63271" y="3511298"/>
                </a:cubicBezTo>
                <a:cubicBezTo>
                  <a:pt x="-21082" y="3426944"/>
                  <a:pt x="-21082" y="3290181"/>
                  <a:pt x="63271" y="3205828"/>
                </a:cubicBezTo>
                <a:lnTo>
                  <a:pt x="2430665" y="838435"/>
                </a:lnTo>
                <a:cubicBezTo>
                  <a:pt x="2472842" y="796258"/>
                  <a:pt x="2528121" y="775170"/>
                  <a:pt x="2583400" y="775170"/>
                </a:cubicBezTo>
                <a:close/>
                <a:moveTo>
                  <a:pt x="2583398" y="8620"/>
                </a:moveTo>
                <a:cubicBezTo>
                  <a:pt x="2638677" y="8620"/>
                  <a:pt x="2693956" y="29709"/>
                  <a:pt x="2736133" y="71886"/>
                </a:cubicBezTo>
                <a:cubicBezTo>
                  <a:pt x="2820487" y="156239"/>
                  <a:pt x="2820487" y="293002"/>
                  <a:pt x="2736133" y="377356"/>
                </a:cubicBezTo>
                <a:lnTo>
                  <a:pt x="368739" y="2744749"/>
                </a:lnTo>
                <a:cubicBezTo>
                  <a:pt x="284386" y="2829103"/>
                  <a:pt x="147623" y="2829103"/>
                  <a:pt x="63269" y="2744749"/>
                </a:cubicBezTo>
                <a:cubicBezTo>
                  <a:pt x="-21084" y="2660395"/>
                  <a:pt x="-21084" y="2523632"/>
                  <a:pt x="63269" y="2439279"/>
                </a:cubicBezTo>
                <a:lnTo>
                  <a:pt x="2430663" y="71886"/>
                </a:lnTo>
                <a:cubicBezTo>
                  <a:pt x="2472840" y="29709"/>
                  <a:pt x="2528119" y="8620"/>
                  <a:pt x="2583398" y="8620"/>
                </a:cubicBezTo>
                <a:close/>
                <a:moveTo>
                  <a:pt x="1819720" y="5746"/>
                </a:moveTo>
                <a:cubicBezTo>
                  <a:pt x="1874999" y="5746"/>
                  <a:pt x="1930279" y="26834"/>
                  <a:pt x="1972455" y="69011"/>
                </a:cubicBezTo>
                <a:cubicBezTo>
                  <a:pt x="2056809" y="153365"/>
                  <a:pt x="2056809" y="290128"/>
                  <a:pt x="1972455" y="374481"/>
                </a:cubicBezTo>
                <a:lnTo>
                  <a:pt x="368737" y="1978199"/>
                </a:lnTo>
                <a:cubicBezTo>
                  <a:pt x="284383" y="2062553"/>
                  <a:pt x="147620" y="2062553"/>
                  <a:pt x="63267" y="1978199"/>
                </a:cubicBezTo>
                <a:cubicBezTo>
                  <a:pt x="-21087" y="1893846"/>
                  <a:pt x="-21087" y="1757082"/>
                  <a:pt x="63267" y="1672729"/>
                </a:cubicBezTo>
                <a:lnTo>
                  <a:pt x="1666985" y="69011"/>
                </a:lnTo>
                <a:cubicBezTo>
                  <a:pt x="1709162" y="26834"/>
                  <a:pt x="1764441" y="5746"/>
                  <a:pt x="1819720" y="5746"/>
                </a:cubicBezTo>
                <a:close/>
                <a:moveTo>
                  <a:pt x="1056042" y="0"/>
                </a:moveTo>
                <a:cubicBezTo>
                  <a:pt x="1111322" y="0"/>
                  <a:pt x="1166601" y="21088"/>
                  <a:pt x="1208777" y="63265"/>
                </a:cubicBezTo>
                <a:cubicBezTo>
                  <a:pt x="1293131" y="147618"/>
                  <a:pt x="1293131" y="284382"/>
                  <a:pt x="1208777" y="368735"/>
                </a:cubicBezTo>
                <a:lnTo>
                  <a:pt x="368735" y="1208778"/>
                </a:lnTo>
                <a:cubicBezTo>
                  <a:pt x="284381" y="1293132"/>
                  <a:pt x="147618" y="1293132"/>
                  <a:pt x="63264" y="1208778"/>
                </a:cubicBezTo>
                <a:cubicBezTo>
                  <a:pt x="-21089" y="1124424"/>
                  <a:pt x="-21089" y="987661"/>
                  <a:pt x="63264" y="903308"/>
                </a:cubicBezTo>
                <a:lnTo>
                  <a:pt x="903307" y="63265"/>
                </a:lnTo>
                <a:cubicBezTo>
                  <a:pt x="945484" y="21088"/>
                  <a:pt x="1000763" y="0"/>
                  <a:pt x="1056042" y="0"/>
                </a:cubicBezTo>
                <a:close/>
              </a:path>
            </a:pathLst>
          </a:custGeom>
          <a:effectLst>
            <a:glow>
              <a:schemeClr val="accent1">
                <a:alpha val="90000"/>
              </a:schemeClr>
            </a:glow>
            <a:outerShdw blurRad="368300" dir="6720000" algn="ctr" rotWithShape="0">
              <a:srgbClr val="000000">
                <a:alpha val="0"/>
              </a:srgbClr>
            </a:outerShdw>
            <a:softEdge rad="12700"/>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outVertical)">
                                          <p:cBhvr>
                                            <p:cTn id="7" dur="500"/>
                                            <p:tgtEl>
                                              <p:spTgt spid="55"/>
                                            </p:tgtEl>
                                          </p:cBhvr>
                                        </p:animEffect>
                                      </p:childTnLst>
                                    </p:cTn>
                                  </p:par>
                                </p:childTnLst>
                              </p:cTn>
                            </p:par>
                            <p:par>
                              <p:cTn id="8" fill="hold">
                                <p:stCondLst>
                                  <p:cond delay="500"/>
                                </p:stCondLst>
                                <p:childTnLst>
                                  <p:par>
                                    <p:cTn id="9" presetID="2" presetClass="entr" presetSubtype="4" accel="34000" fill="hold" nodeType="afterEffect" p14:presetBounceEnd="3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4000">
                                          <p:cBhvr additive="base">
                                            <p:cTn id="11" dur="750" fill="hold"/>
                                            <p:tgtEl>
                                              <p:spTgt spid="6"/>
                                            </p:tgtEl>
                                            <p:attrNameLst>
                                              <p:attrName>ppt_x</p:attrName>
                                            </p:attrNameLst>
                                          </p:cBhvr>
                                          <p:tavLst>
                                            <p:tav tm="0">
                                              <p:val>
                                                <p:strVal val="#ppt_x"/>
                                              </p:val>
                                            </p:tav>
                                            <p:tav tm="100000">
                                              <p:val>
                                                <p:strVal val="#ppt_x"/>
                                              </p:val>
                                            </p:tav>
                                          </p:tavLst>
                                        </p:anim>
                                        <p:anim calcmode="lin" valueType="num" p14:bounceEnd="34000">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accel="34000" fill="hold" nodeType="withEffect" p14:presetBounceEnd="34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34000">
                                          <p:cBhvr additive="base">
                                            <p:cTn id="15" dur="750" fill="hold"/>
                                            <p:tgtEl>
                                              <p:spTgt spid="7"/>
                                            </p:tgtEl>
                                            <p:attrNameLst>
                                              <p:attrName>ppt_x</p:attrName>
                                            </p:attrNameLst>
                                          </p:cBhvr>
                                          <p:tavLst>
                                            <p:tav tm="0">
                                              <p:val>
                                                <p:strVal val="#ppt_x"/>
                                              </p:val>
                                            </p:tav>
                                            <p:tav tm="100000">
                                              <p:val>
                                                <p:strVal val="#ppt_x"/>
                                              </p:val>
                                            </p:tav>
                                          </p:tavLst>
                                        </p:anim>
                                        <p:anim calcmode="lin" valueType="num" p14:bounceEnd="34000">
                                          <p:cBhvr additive="base">
                                            <p:cTn id="16"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outVertical)">
                                          <p:cBhvr>
                                            <p:cTn id="7" dur="500"/>
                                            <p:tgtEl>
                                              <p:spTgt spid="55"/>
                                            </p:tgtEl>
                                          </p:cBhvr>
                                        </p:animEffect>
                                      </p:childTnLst>
                                    </p:cTn>
                                  </p:par>
                                </p:childTnLst>
                              </p:cTn>
                            </p:par>
                            <p:par>
                              <p:cTn id="8" fill="hold">
                                <p:stCondLst>
                                  <p:cond delay="500"/>
                                </p:stCondLst>
                                <p:childTnLst>
                                  <p:par>
                                    <p:cTn id="9" presetID="2" presetClass="entr" presetSubtype="4" accel="34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accel="3400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文本框 11"/>
          <p:cNvSpPr txBox="1"/>
          <p:nvPr/>
        </p:nvSpPr>
        <p:spPr>
          <a:xfrm>
            <a:off x="7827949" y="687626"/>
            <a:ext cx="3570514" cy="5386090"/>
          </a:xfrm>
          <a:prstGeom prst="rect">
            <a:avLst/>
          </a:prstGeom>
          <a:noFill/>
        </p:spPr>
        <p:txBody>
          <a:bodyPr wrap="square" rtlCol="0">
            <a:spAutoFit/>
          </a:bodyPr>
          <a:lstStyle>
            <a:defPPr>
              <a:defRPr lang="zh-CN"/>
            </a:defPPr>
            <a:lvl1pPr algn="r">
              <a:defRPr sz="4800">
                <a:solidFill>
                  <a:schemeClr val="bg1"/>
                </a:solidFill>
                <a:latin typeface="DIN" pitchFamily="50" charset="0"/>
                <a:cs typeface="+mn-ea"/>
              </a:defRPr>
            </a:lvl1pPr>
          </a:lstStyle>
          <a:p>
            <a:pPr algn="l"/>
            <a:r>
              <a:rPr lang="en-US" altLang="zh-CN" sz="34400" dirty="0">
                <a:sym typeface="+mn-lt"/>
              </a:rPr>
              <a:t>4</a:t>
            </a:r>
            <a:endParaRPr lang="zh-CN" altLang="en-US" sz="34400" dirty="0">
              <a:sym typeface="+mn-lt"/>
            </a:endParaRPr>
          </a:p>
        </p:txBody>
      </p:sp>
      <p:sp>
        <p:nvSpPr>
          <p:cNvPr id="14" name="文本框 13"/>
          <p:cNvSpPr txBox="1"/>
          <p:nvPr/>
        </p:nvSpPr>
        <p:spPr>
          <a:xfrm>
            <a:off x="1234482" y="2274866"/>
            <a:ext cx="5488679" cy="830997"/>
          </a:xfrm>
          <a:prstGeom prst="rect">
            <a:avLst/>
          </a:prstGeom>
          <a:noFill/>
        </p:spPr>
        <p:txBody>
          <a:bodyPr vert="horz" wrap="square" rtlCol="0">
            <a:spAutoFit/>
          </a:bodyPr>
          <a:lstStyle/>
          <a:p>
            <a:pPr algn="r"/>
            <a:r>
              <a:rPr lang="zh-CN" altLang="en-US" sz="4800" dirty="0">
                <a:solidFill>
                  <a:schemeClr val="bg1"/>
                </a:solidFill>
                <a:latin typeface="DIN" pitchFamily="50" charset="0"/>
                <a:cs typeface="+mn-ea"/>
                <a:sym typeface="+mn-lt"/>
              </a:rPr>
              <a:t>快速排序工作原理</a:t>
            </a:r>
          </a:p>
        </p:txBody>
      </p:sp>
      <p:sp>
        <p:nvSpPr>
          <p:cNvPr id="15" name="矩形 14"/>
          <p:cNvSpPr/>
          <p:nvPr/>
        </p:nvSpPr>
        <p:spPr>
          <a:xfrm>
            <a:off x="1737822" y="3105863"/>
            <a:ext cx="5370403" cy="923330"/>
          </a:xfrm>
          <a:prstGeom prst="rect">
            <a:avLst/>
          </a:prstGeom>
        </p:spPr>
        <p:txBody>
          <a:bodyPr vert="horz" wrap="square">
            <a:spAutoFit/>
          </a:bodyPr>
          <a:lstStyle/>
          <a:p>
            <a:r>
              <a:rPr lang="zh-CN" altLang="zh-CN" dirty="0">
                <a:solidFill>
                  <a:schemeClr val="bg2"/>
                </a:solidFill>
              </a:rPr>
              <a:t>通过一趟排序，将序列划分成两个部分，其中一部分的元素全部大于另一部分的元素，不断重复子任务，直至整个序列有序。</a:t>
            </a:r>
          </a:p>
        </p:txBody>
      </p:sp>
      <p:sp>
        <p:nvSpPr>
          <p:cNvPr id="16" name="Cross 48"/>
          <p:cNvSpPr/>
          <p:nvPr/>
        </p:nvSpPr>
        <p:spPr>
          <a:xfrm>
            <a:off x="4052968" y="4023768"/>
            <a:ext cx="622168" cy="622168"/>
          </a:xfrm>
          <a:prstGeom prst="plus">
            <a:avLst>
              <a:gd name="adj" fmla="val 42526"/>
            </a:avLst>
          </a:prstGeom>
          <a:solidFill>
            <a:schemeClr val="bg1">
              <a:lumMod val="9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D0D0D"/>
              </a:solidFill>
            </a:endParaRPr>
          </a:p>
        </p:txBody>
      </p:sp>
      <p:sp>
        <p:nvSpPr>
          <p:cNvPr id="17" name="Cross 49"/>
          <p:cNvSpPr/>
          <p:nvPr/>
        </p:nvSpPr>
        <p:spPr>
          <a:xfrm>
            <a:off x="1634940" y="2171984"/>
            <a:ext cx="205764" cy="205764"/>
          </a:xfrm>
          <a:prstGeom prst="plus">
            <a:avLst>
              <a:gd name="adj" fmla="val 42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14:bounceEnd="56000">
                                          <p:cBhvr additive="base">
                                            <p:cTn id="13" dur="1000" fill="hold"/>
                                            <p:tgtEl>
                                              <p:spTgt spid="14"/>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Right)">
                                          <p:cBhvr>
                                            <p:cTn id="18" dur="1000"/>
                                            <p:tgtEl>
                                              <p:spTgt spid="15"/>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2" accel="6000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1+#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Right)">
                                          <p:cBhvr>
                                            <p:cTn id="18" dur="1000"/>
                                            <p:tgtEl>
                                              <p:spTgt spid="15"/>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3"/>
          <p:cNvSpPr/>
          <p:nvPr/>
        </p:nvSpPr>
        <p:spPr bwMode="auto">
          <a:xfrm>
            <a:off x="3495675" y="317622"/>
            <a:ext cx="5200650" cy="646331"/>
          </a:xfrm>
          <a:prstGeom prst="rect">
            <a:avLst/>
          </a:prstGeom>
        </p:spPr>
        <p:txBody>
          <a:bodyPr wrap="square">
            <a:spAutoFit/>
          </a:bodyPr>
          <a:lstStyle/>
          <a:p>
            <a:pPr algn="ctr">
              <a:defRPr/>
            </a:pPr>
            <a:r>
              <a:rPr lang="zh-CN" altLang="en-US"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rPr>
              <a:t>快速排序演示</a:t>
            </a:r>
            <a:endParaRPr lang="id-ID"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endParaRPr>
          </a:p>
        </p:txBody>
      </p:sp>
      <p:graphicFrame>
        <p:nvGraphicFramePr>
          <p:cNvPr id="2" name="表格 1">
            <a:extLst>
              <a:ext uri="{FF2B5EF4-FFF2-40B4-BE49-F238E27FC236}">
                <a16:creationId xmlns:a16="http://schemas.microsoft.com/office/drawing/2014/main" id="{EE4D7380-1230-4142-B971-5B1A38DBF973}"/>
              </a:ext>
            </a:extLst>
          </p:cNvPr>
          <p:cNvGraphicFramePr>
            <a:graphicFrameLocks noGrp="1"/>
          </p:cNvGraphicFramePr>
          <p:nvPr>
            <p:extLst>
              <p:ext uri="{D42A27DB-BD31-4B8C-83A1-F6EECF244321}">
                <p14:modId xmlns:p14="http://schemas.microsoft.com/office/powerpoint/2010/main" val="2003954550"/>
              </p:ext>
            </p:extLst>
          </p:nvPr>
        </p:nvGraphicFramePr>
        <p:xfrm>
          <a:off x="1383250" y="1661563"/>
          <a:ext cx="4712750" cy="368573"/>
        </p:xfrm>
        <a:graphic>
          <a:graphicData uri="http://schemas.openxmlformats.org/drawingml/2006/table">
            <a:tbl>
              <a:tblPr firstRow="1" bandRow="1">
                <a:tableStyleId>{5C22544A-7EE6-4342-B048-85BDC9FD1C3A}</a:tableStyleId>
              </a:tblPr>
              <a:tblGrid>
                <a:gridCol w="471275">
                  <a:extLst>
                    <a:ext uri="{9D8B030D-6E8A-4147-A177-3AD203B41FA5}">
                      <a16:colId xmlns:a16="http://schemas.microsoft.com/office/drawing/2014/main" val="809929201"/>
                    </a:ext>
                  </a:extLst>
                </a:gridCol>
                <a:gridCol w="471275">
                  <a:extLst>
                    <a:ext uri="{9D8B030D-6E8A-4147-A177-3AD203B41FA5}">
                      <a16:colId xmlns:a16="http://schemas.microsoft.com/office/drawing/2014/main" val="1555193742"/>
                    </a:ext>
                  </a:extLst>
                </a:gridCol>
                <a:gridCol w="471275">
                  <a:extLst>
                    <a:ext uri="{9D8B030D-6E8A-4147-A177-3AD203B41FA5}">
                      <a16:colId xmlns:a16="http://schemas.microsoft.com/office/drawing/2014/main" val="84269116"/>
                    </a:ext>
                  </a:extLst>
                </a:gridCol>
                <a:gridCol w="471275">
                  <a:extLst>
                    <a:ext uri="{9D8B030D-6E8A-4147-A177-3AD203B41FA5}">
                      <a16:colId xmlns:a16="http://schemas.microsoft.com/office/drawing/2014/main" val="93756786"/>
                    </a:ext>
                  </a:extLst>
                </a:gridCol>
                <a:gridCol w="471275">
                  <a:extLst>
                    <a:ext uri="{9D8B030D-6E8A-4147-A177-3AD203B41FA5}">
                      <a16:colId xmlns:a16="http://schemas.microsoft.com/office/drawing/2014/main" val="117203293"/>
                    </a:ext>
                  </a:extLst>
                </a:gridCol>
                <a:gridCol w="471275">
                  <a:extLst>
                    <a:ext uri="{9D8B030D-6E8A-4147-A177-3AD203B41FA5}">
                      <a16:colId xmlns:a16="http://schemas.microsoft.com/office/drawing/2014/main" val="1367454910"/>
                    </a:ext>
                  </a:extLst>
                </a:gridCol>
                <a:gridCol w="471275">
                  <a:extLst>
                    <a:ext uri="{9D8B030D-6E8A-4147-A177-3AD203B41FA5}">
                      <a16:colId xmlns:a16="http://schemas.microsoft.com/office/drawing/2014/main" val="2056962242"/>
                    </a:ext>
                  </a:extLst>
                </a:gridCol>
                <a:gridCol w="471275">
                  <a:extLst>
                    <a:ext uri="{9D8B030D-6E8A-4147-A177-3AD203B41FA5}">
                      <a16:colId xmlns:a16="http://schemas.microsoft.com/office/drawing/2014/main" val="2722636978"/>
                    </a:ext>
                  </a:extLst>
                </a:gridCol>
                <a:gridCol w="471275">
                  <a:extLst>
                    <a:ext uri="{9D8B030D-6E8A-4147-A177-3AD203B41FA5}">
                      <a16:colId xmlns:a16="http://schemas.microsoft.com/office/drawing/2014/main" val="2862055811"/>
                    </a:ext>
                  </a:extLst>
                </a:gridCol>
                <a:gridCol w="471275">
                  <a:extLst>
                    <a:ext uri="{9D8B030D-6E8A-4147-A177-3AD203B41FA5}">
                      <a16:colId xmlns:a16="http://schemas.microsoft.com/office/drawing/2014/main" val="247086540"/>
                    </a:ext>
                  </a:extLst>
                </a:gridCol>
              </a:tblGrid>
              <a:tr h="368573">
                <a:tc>
                  <a:txBody>
                    <a:bodyPr/>
                    <a:lstStyle/>
                    <a:p>
                      <a:pPr algn="ctr"/>
                      <a:r>
                        <a:rPr lang="en-US" altLang="zh-CN" sz="1200" dirty="0">
                          <a:solidFill>
                            <a:srgbClr val="354A5D"/>
                          </a:solidFill>
                        </a:rPr>
                        <a:t>6</a:t>
                      </a:r>
                      <a:endParaRPr lang="zh-CN" altLang="en-US" sz="1200" dirty="0">
                        <a:solidFill>
                          <a:srgbClr val="354A5D"/>
                        </a:solidFill>
                      </a:endParaRPr>
                    </a:p>
                  </a:txBody>
                  <a:tcPr>
                    <a:solidFill>
                      <a:schemeClr val="bg1"/>
                    </a:solidFill>
                  </a:tcPr>
                </a:tc>
                <a:tc>
                  <a:txBody>
                    <a:bodyPr/>
                    <a:lstStyle/>
                    <a:p>
                      <a:pPr algn="ctr"/>
                      <a:r>
                        <a:rPr lang="en-US" altLang="zh-CN" sz="1200" dirty="0"/>
                        <a:t>1</a:t>
                      </a:r>
                      <a:endParaRPr lang="zh-CN" altLang="en-US" sz="1200" dirty="0"/>
                    </a:p>
                  </a:txBody>
                  <a:tcPr/>
                </a:tc>
                <a:tc>
                  <a:txBody>
                    <a:bodyPr/>
                    <a:lstStyle/>
                    <a:p>
                      <a:pPr algn="ctr"/>
                      <a:r>
                        <a:rPr lang="en-US" altLang="zh-CN" sz="1200" dirty="0"/>
                        <a:t>2</a:t>
                      </a:r>
                      <a:endParaRPr lang="zh-CN" altLang="en-US" sz="1200" dirty="0"/>
                    </a:p>
                  </a:txBody>
                  <a:tcPr/>
                </a:tc>
                <a:tc>
                  <a:txBody>
                    <a:bodyPr/>
                    <a:lstStyle/>
                    <a:p>
                      <a:pPr algn="ctr"/>
                      <a:r>
                        <a:rPr lang="en-US" altLang="zh-CN" sz="1200" dirty="0"/>
                        <a:t>7</a:t>
                      </a:r>
                      <a:endParaRPr lang="zh-CN" altLang="en-US" sz="1200" dirty="0"/>
                    </a:p>
                  </a:txBody>
                  <a:tcPr/>
                </a:tc>
                <a:tc>
                  <a:txBody>
                    <a:bodyPr/>
                    <a:lstStyle/>
                    <a:p>
                      <a:pPr algn="ctr"/>
                      <a:r>
                        <a:rPr lang="en-US" altLang="zh-CN" sz="1200" dirty="0"/>
                        <a:t>9</a:t>
                      </a:r>
                      <a:endParaRPr lang="zh-CN" altLang="en-US" sz="1200" dirty="0"/>
                    </a:p>
                  </a:txBody>
                  <a:tcPr/>
                </a:tc>
                <a:tc>
                  <a:txBody>
                    <a:bodyPr/>
                    <a:lstStyle/>
                    <a:p>
                      <a:pPr algn="ctr"/>
                      <a:r>
                        <a:rPr lang="en-US" altLang="zh-CN" sz="1200" dirty="0"/>
                        <a:t>3</a:t>
                      </a:r>
                      <a:endParaRPr lang="zh-CN" altLang="en-US" sz="1200" dirty="0"/>
                    </a:p>
                  </a:txBody>
                  <a:tcPr/>
                </a:tc>
                <a:tc>
                  <a:txBody>
                    <a:bodyPr/>
                    <a:lstStyle/>
                    <a:p>
                      <a:pPr algn="ctr"/>
                      <a:r>
                        <a:rPr lang="en-US" altLang="zh-CN" sz="1200" dirty="0"/>
                        <a:t>4</a:t>
                      </a:r>
                      <a:endParaRPr lang="zh-CN" altLang="en-US" sz="1200" dirty="0"/>
                    </a:p>
                  </a:txBody>
                  <a:tcPr/>
                </a:tc>
                <a:tc>
                  <a:txBody>
                    <a:bodyPr/>
                    <a:lstStyle/>
                    <a:p>
                      <a:pPr algn="ctr"/>
                      <a:r>
                        <a:rPr lang="en-US" altLang="zh-CN" sz="1200" dirty="0"/>
                        <a:t>5</a:t>
                      </a:r>
                      <a:endParaRPr lang="zh-CN" altLang="en-US" sz="1200" dirty="0"/>
                    </a:p>
                  </a:txBody>
                  <a:tcPr>
                    <a:solidFill>
                      <a:schemeClr val="accent1">
                        <a:lumMod val="60000"/>
                        <a:lumOff val="40000"/>
                      </a:schemeClr>
                    </a:solidFill>
                  </a:tcPr>
                </a:tc>
                <a:tc>
                  <a:txBody>
                    <a:bodyPr/>
                    <a:lstStyle/>
                    <a:p>
                      <a:pPr algn="ctr"/>
                      <a:r>
                        <a:rPr lang="en-US" altLang="zh-CN" sz="1200" dirty="0"/>
                        <a:t>10</a:t>
                      </a:r>
                      <a:endParaRPr lang="zh-CN" altLang="en-US" sz="1200" dirty="0"/>
                    </a:p>
                  </a:txBody>
                  <a:tcPr/>
                </a:tc>
                <a:tc>
                  <a:txBody>
                    <a:bodyPr/>
                    <a:lstStyle/>
                    <a:p>
                      <a:pPr algn="ctr"/>
                      <a:r>
                        <a:rPr lang="en-US" altLang="zh-CN" sz="1200" dirty="0"/>
                        <a:t>8</a:t>
                      </a:r>
                      <a:endParaRPr lang="zh-CN" altLang="en-US" sz="1200" dirty="0"/>
                    </a:p>
                  </a:txBody>
                  <a:tcPr>
                    <a:solidFill>
                      <a:schemeClr val="bg2">
                        <a:lumMod val="25000"/>
                      </a:schemeClr>
                    </a:solidFill>
                  </a:tcPr>
                </a:tc>
                <a:extLst>
                  <a:ext uri="{0D108BD9-81ED-4DB2-BD59-A6C34878D82A}">
                    <a16:rowId xmlns:a16="http://schemas.microsoft.com/office/drawing/2014/main" val="2027606397"/>
                  </a:ext>
                </a:extLst>
              </a:tr>
            </a:tbl>
          </a:graphicData>
        </a:graphic>
      </p:graphicFrame>
      <p:sp>
        <p:nvSpPr>
          <p:cNvPr id="3" name="文本框 2">
            <a:extLst>
              <a:ext uri="{FF2B5EF4-FFF2-40B4-BE49-F238E27FC236}">
                <a16:creationId xmlns:a16="http://schemas.microsoft.com/office/drawing/2014/main" id="{185020A1-4D85-4468-A22E-C8F10FB753D5}"/>
              </a:ext>
            </a:extLst>
          </p:cNvPr>
          <p:cNvSpPr txBox="1"/>
          <p:nvPr/>
        </p:nvSpPr>
        <p:spPr>
          <a:xfrm>
            <a:off x="1253812" y="850562"/>
            <a:ext cx="2719775" cy="369332"/>
          </a:xfrm>
          <a:prstGeom prst="rect">
            <a:avLst/>
          </a:prstGeom>
          <a:noFill/>
        </p:spPr>
        <p:txBody>
          <a:bodyPr wrap="square" rtlCol="0">
            <a:spAutoFit/>
          </a:bodyPr>
          <a:lstStyle/>
          <a:p>
            <a:r>
              <a:rPr lang="en-US" altLang="zh-CN" dirty="0"/>
              <a:t>p=6          right-     left</a:t>
            </a:r>
            <a:endParaRPr lang="zh-CN" altLang="en-US" dirty="0"/>
          </a:p>
        </p:txBody>
      </p:sp>
      <p:graphicFrame>
        <p:nvGraphicFramePr>
          <p:cNvPr id="33" name="表格 32">
            <a:extLst>
              <a:ext uri="{FF2B5EF4-FFF2-40B4-BE49-F238E27FC236}">
                <a16:creationId xmlns:a16="http://schemas.microsoft.com/office/drawing/2014/main" id="{4E569997-AA43-4CDD-97D2-2357AFAFB38F}"/>
              </a:ext>
            </a:extLst>
          </p:cNvPr>
          <p:cNvGraphicFramePr>
            <a:graphicFrameLocks noGrp="1"/>
          </p:cNvGraphicFramePr>
          <p:nvPr>
            <p:extLst>
              <p:ext uri="{D42A27DB-BD31-4B8C-83A1-F6EECF244321}">
                <p14:modId xmlns:p14="http://schemas.microsoft.com/office/powerpoint/2010/main" val="1958439047"/>
              </p:ext>
            </p:extLst>
          </p:nvPr>
        </p:nvGraphicFramePr>
        <p:xfrm>
          <a:off x="1383250" y="2493471"/>
          <a:ext cx="4712750" cy="368573"/>
        </p:xfrm>
        <a:graphic>
          <a:graphicData uri="http://schemas.openxmlformats.org/drawingml/2006/table">
            <a:tbl>
              <a:tblPr firstRow="1" bandRow="1">
                <a:tableStyleId>{5C22544A-7EE6-4342-B048-85BDC9FD1C3A}</a:tableStyleId>
              </a:tblPr>
              <a:tblGrid>
                <a:gridCol w="471275">
                  <a:extLst>
                    <a:ext uri="{9D8B030D-6E8A-4147-A177-3AD203B41FA5}">
                      <a16:colId xmlns:a16="http://schemas.microsoft.com/office/drawing/2014/main" val="809929201"/>
                    </a:ext>
                  </a:extLst>
                </a:gridCol>
                <a:gridCol w="471275">
                  <a:extLst>
                    <a:ext uri="{9D8B030D-6E8A-4147-A177-3AD203B41FA5}">
                      <a16:colId xmlns:a16="http://schemas.microsoft.com/office/drawing/2014/main" val="1555193742"/>
                    </a:ext>
                  </a:extLst>
                </a:gridCol>
                <a:gridCol w="471275">
                  <a:extLst>
                    <a:ext uri="{9D8B030D-6E8A-4147-A177-3AD203B41FA5}">
                      <a16:colId xmlns:a16="http://schemas.microsoft.com/office/drawing/2014/main" val="84269116"/>
                    </a:ext>
                  </a:extLst>
                </a:gridCol>
                <a:gridCol w="471275">
                  <a:extLst>
                    <a:ext uri="{9D8B030D-6E8A-4147-A177-3AD203B41FA5}">
                      <a16:colId xmlns:a16="http://schemas.microsoft.com/office/drawing/2014/main" val="93756786"/>
                    </a:ext>
                  </a:extLst>
                </a:gridCol>
                <a:gridCol w="471275">
                  <a:extLst>
                    <a:ext uri="{9D8B030D-6E8A-4147-A177-3AD203B41FA5}">
                      <a16:colId xmlns:a16="http://schemas.microsoft.com/office/drawing/2014/main" val="117203293"/>
                    </a:ext>
                  </a:extLst>
                </a:gridCol>
                <a:gridCol w="471275">
                  <a:extLst>
                    <a:ext uri="{9D8B030D-6E8A-4147-A177-3AD203B41FA5}">
                      <a16:colId xmlns:a16="http://schemas.microsoft.com/office/drawing/2014/main" val="1367454910"/>
                    </a:ext>
                  </a:extLst>
                </a:gridCol>
                <a:gridCol w="471275">
                  <a:extLst>
                    <a:ext uri="{9D8B030D-6E8A-4147-A177-3AD203B41FA5}">
                      <a16:colId xmlns:a16="http://schemas.microsoft.com/office/drawing/2014/main" val="2056962242"/>
                    </a:ext>
                  </a:extLst>
                </a:gridCol>
                <a:gridCol w="471275">
                  <a:extLst>
                    <a:ext uri="{9D8B030D-6E8A-4147-A177-3AD203B41FA5}">
                      <a16:colId xmlns:a16="http://schemas.microsoft.com/office/drawing/2014/main" val="2722636978"/>
                    </a:ext>
                  </a:extLst>
                </a:gridCol>
                <a:gridCol w="471275">
                  <a:extLst>
                    <a:ext uri="{9D8B030D-6E8A-4147-A177-3AD203B41FA5}">
                      <a16:colId xmlns:a16="http://schemas.microsoft.com/office/drawing/2014/main" val="2862055811"/>
                    </a:ext>
                  </a:extLst>
                </a:gridCol>
                <a:gridCol w="471275">
                  <a:extLst>
                    <a:ext uri="{9D8B030D-6E8A-4147-A177-3AD203B41FA5}">
                      <a16:colId xmlns:a16="http://schemas.microsoft.com/office/drawing/2014/main" val="247086540"/>
                    </a:ext>
                  </a:extLst>
                </a:gridCol>
              </a:tblGrid>
              <a:tr h="368573">
                <a:tc>
                  <a:txBody>
                    <a:bodyPr/>
                    <a:lstStyle/>
                    <a:p>
                      <a:pPr algn="ctr"/>
                      <a:r>
                        <a:rPr lang="en-US" altLang="zh-CN" sz="1200" dirty="0">
                          <a:solidFill>
                            <a:schemeClr val="bg1"/>
                          </a:solidFill>
                        </a:rPr>
                        <a:t>5</a:t>
                      </a:r>
                      <a:endParaRPr lang="zh-CN" altLang="en-US" sz="1200" dirty="0">
                        <a:solidFill>
                          <a:schemeClr val="bg1"/>
                        </a:solidFill>
                      </a:endParaRPr>
                    </a:p>
                  </a:txBody>
                  <a:tcPr>
                    <a:solidFill>
                      <a:srgbClr val="354A5D"/>
                    </a:solidFill>
                  </a:tcPr>
                </a:tc>
                <a:tc>
                  <a:txBody>
                    <a:bodyPr/>
                    <a:lstStyle/>
                    <a:p>
                      <a:pPr algn="ctr"/>
                      <a:r>
                        <a:rPr lang="en-US" altLang="zh-CN" sz="1200" dirty="0">
                          <a:solidFill>
                            <a:srgbClr val="354A5D"/>
                          </a:solidFill>
                        </a:rPr>
                        <a:t>1</a:t>
                      </a:r>
                      <a:endParaRPr lang="zh-CN" altLang="en-US" sz="1200" dirty="0">
                        <a:solidFill>
                          <a:srgbClr val="354A5D"/>
                        </a:solidFill>
                      </a:endParaRPr>
                    </a:p>
                  </a:txBody>
                  <a:tcPr>
                    <a:solidFill>
                      <a:schemeClr val="bg1"/>
                    </a:solidFill>
                  </a:tcPr>
                </a:tc>
                <a:tc>
                  <a:txBody>
                    <a:bodyPr/>
                    <a:lstStyle/>
                    <a:p>
                      <a:pPr algn="ctr"/>
                      <a:r>
                        <a:rPr lang="en-US" altLang="zh-CN" sz="1200" dirty="0"/>
                        <a:t>2</a:t>
                      </a:r>
                      <a:endParaRPr lang="zh-CN" altLang="en-US" sz="1200" dirty="0"/>
                    </a:p>
                  </a:txBody>
                  <a:tcPr/>
                </a:tc>
                <a:tc>
                  <a:txBody>
                    <a:bodyPr/>
                    <a:lstStyle/>
                    <a:p>
                      <a:pPr algn="ctr"/>
                      <a:r>
                        <a:rPr lang="en-US" altLang="zh-CN" sz="1200" dirty="0"/>
                        <a:t>7</a:t>
                      </a:r>
                      <a:endParaRPr lang="zh-CN" altLang="en-US" sz="1200" dirty="0"/>
                    </a:p>
                  </a:txBody>
                  <a:tcPr>
                    <a:solidFill>
                      <a:srgbClr val="7493B0"/>
                    </a:solidFill>
                  </a:tcPr>
                </a:tc>
                <a:tc>
                  <a:txBody>
                    <a:bodyPr/>
                    <a:lstStyle/>
                    <a:p>
                      <a:pPr algn="ctr"/>
                      <a:r>
                        <a:rPr lang="en-US" altLang="zh-CN" sz="1200" dirty="0"/>
                        <a:t>9</a:t>
                      </a:r>
                      <a:endParaRPr lang="zh-CN" altLang="en-US" sz="1200" dirty="0"/>
                    </a:p>
                  </a:txBody>
                  <a:tcPr/>
                </a:tc>
                <a:tc>
                  <a:txBody>
                    <a:bodyPr/>
                    <a:lstStyle/>
                    <a:p>
                      <a:pPr algn="ctr"/>
                      <a:r>
                        <a:rPr lang="en-US" altLang="zh-CN" sz="1200" dirty="0"/>
                        <a:t>3</a:t>
                      </a:r>
                      <a:endParaRPr lang="zh-CN" altLang="en-US" sz="1200" dirty="0"/>
                    </a:p>
                  </a:txBody>
                  <a:tcPr/>
                </a:tc>
                <a:tc>
                  <a:txBody>
                    <a:bodyPr/>
                    <a:lstStyle/>
                    <a:p>
                      <a:pPr algn="ctr"/>
                      <a:r>
                        <a:rPr lang="en-US" altLang="zh-CN" sz="1200" dirty="0"/>
                        <a:t>4</a:t>
                      </a:r>
                      <a:endParaRPr lang="zh-CN" altLang="en-US" sz="1200" dirty="0"/>
                    </a:p>
                  </a:txBody>
                  <a:tcPr/>
                </a:tc>
                <a:tc>
                  <a:txBody>
                    <a:bodyPr/>
                    <a:lstStyle/>
                    <a:p>
                      <a:pPr algn="ctr"/>
                      <a:r>
                        <a:rPr lang="en-US" altLang="zh-CN" sz="1200" dirty="0"/>
                        <a:t>5</a:t>
                      </a:r>
                      <a:endParaRPr lang="zh-CN" altLang="en-US" sz="1200" dirty="0"/>
                    </a:p>
                  </a:txBody>
                  <a:tcPr>
                    <a:solidFill>
                      <a:schemeClr val="bg2">
                        <a:lumMod val="25000"/>
                      </a:schemeClr>
                    </a:solidFill>
                  </a:tcPr>
                </a:tc>
                <a:tc>
                  <a:txBody>
                    <a:bodyPr/>
                    <a:lstStyle/>
                    <a:p>
                      <a:pPr algn="ctr"/>
                      <a:r>
                        <a:rPr lang="en-US" altLang="zh-CN" sz="1200" dirty="0"/>
                        <a:t>10</a:t>
                      </a:r>
                      <a:endParaRPr lang="zh-CN" altLang="en-US" sz="1200" dirty="0"/>
                    </a:p>
                  </a:txBody>
                  <a:tcPr/>
                </a:tc>
                <a:tc>
                  <a:txBody>
                    <a:bodyPr/>
                    <a:lstStyle/>
                    <a:p>
                      <a:pPr algn="ctr"/>
                      <a:r>
                        <a:rPr lang="en-US" altLang="zh-CN" sz="1200" dirty="0"/>
                        <a:t>8</a:t>
                      </a:r>
                      <a:endParaRPr lang="zh-CN" altLang="en-US" sz="1200" dirty="0"/>
                    </a:p>
                  </a:txBody>
                  <a:tcPr/>
                </a:tc>
                <a:extLst>
                  <a:ext uri="{0D108BD9-81ED-4DB2-BD59-A6C34878D82A}">
                    <a16:rowId xmlns:a16="http://schemas.microsoft.com/office/drawing/2014/main" val="2027606397"/>
                  </a:ext>
                </a:extLst>
              </a:tr>
            </a:tbl>
          </a:graphicData>
        </a:graphic>
      </p:graphicFrame>
      <p:cxnSp>
        <p:nvCxnSpPr>
          <p:cNvPr id="10" name="直接箭头连接符 9">
            <a:extLst>
              <a:ext uri="{FF2B5EF4-FFF2-40B4-BE49-F238E27FC236}">
                <a16:creationId xmlns:a16="http://schemas.microsoft.com/office/drawing/2014/main" id="{B842E453-0E7B-41CC-9D9D-9B88B8B326EC}"/>
              </a:ext>
            </a:extLst>
          </p:cNvPr>
          <p:cNvCxnSpPr/>
          <p:nvPr/>
        </p:nvCxnSpPr>
        <p:spPr>
          <a:xfrm flipH="1">
            <a:off x="1599504" y="2030136"/>
            <a:ext cx="3330429" cy="463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形 12" descr="线箭头: 直">
            <a:extLst>
              <a:ext uri="{FF2B5EF4-FFF2-40B4-BE49-F238E27FC236}">
                <a16:creationId xmlns:a16="http://schemas.microsoft.com/office/drawing/2014/main" id="{DC62F0AA-9CF4-4F90-A0C1-E8F6FF1BA5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7530" y="1247553"/>
            <a:ext cx="1318470" cy="472769"/>
          </a:xfrm>
          <a:prstGeom prst="rect">
            <a:avLst/>
          </a:prstGeom>
        </p:spPr>
      </p:pic>
      <p:pic>
        <p:nvPicPr>
          <p:cNvPr id="34" name="图形 33" descr="线箭头: 直">
            <a:extLst>
              <a:ext uri="{FF2B5EF4-FFF2-40B4-BE49-F238E27FC236}">
                <a16:creationId xmlns:a16="http://schemas.microsoft.com/office/drawing/2014/main" id="{6D93EE09-55ED-4778-A7E3-566C968B1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870747" y="2170109"/>
            <a:ext cx="1318470" cy="457200"/>
          </a:xfrm>
          <a:prstGeom prst="rect">
            <a:avLst/>
          </a:prstGeom>
        </p:spPr>
      </p:pic>
      <p:graphicFrame>
        <p:nvGraphicFramePr>
          <p:cNvPr id="35" name="表格 34">
            <a:extLst>
              <a:ext uri="{FF2B5EF4-FFF2-40B4-BE49-F238E27FC236}">
                <a16:creationId xmlns:a16="http://schemas.microsoft.com/office/drawing/2014/main" id="{44ADE58F-978D-4F3A-B35F-ED7DFCED07EF}"/>
              </a:ext>
            </a:extLst>
          </p:cNvPr>
          <p:cNvGraphicFramePr>
            <a:graphicFrameLocks noGrp="1"/>
          </p:cNvGraphicFramePr>
          <p:nvPr>
            <p:extLst>
              <p:ext uri="{D42A27DB-BD31-4B8C-83A1-F6EECF244321}">
                <p14:modId xmlns:p14="http://schemas.microsoft.com/office/powerpoint/2010/main" val="1480037951"/>
              </p:ext>
            </p:extLst>
          </p:nvPr>
        </p:nvGraphicFramePr>
        <p:xfrm>
          <a:off x="1383250" y="3325379"/>
          <a:ext cx="4712750" cy="368573"/>
        </p:xfrm>
        <a:graphic>
          <a:graphicData uri="http://schemas.openxmlformats.org/drawingml/2006/table">
            <a:tbl>
              <a:tblPr firstRow="1" bandRow="1">
                <a:tableStyleId>{5C22544A-7EE6-4342-B048-85BDC9FD1C3A}</a:tableStyleId>
              </a:tblPr>
              <a:tblGrid>
                <a:gridCol w="471275">
                  <a:extLst>
                    <a:ext uri="{9D8B030D-6E8A-4147-A177-3AD203B41FA5}">
                      <a16:colId xmlns:a16="http://schemas.microsoft.com/office/drawing/2014/main" val="809929201"/>
                    </a:ext>
                  </a:extLst>
                </a:gridCol>
                <a:gridCol w="471275">
                  <a:extLst>
                    <a:ext uri="{9D8B030D-6E8A-4147-A177-3AD203B41FA5}">
                      <a16:colId xmlns:a16="http://schemas.microsoft.com/office/drawing/2014/main" val="1555193742"/>
                    </a:ext>
                  </a:extLst>
                </a:gridCol>
                <a:gridCol w="471275">
                  <a:extLst>
                    <a:ext uri="{9D8B030D-6E8A-4147-A177-3AD203B41FA5}">
                      <a16:colId xmlns:a16="http://schemas.microsoft.com/office/drawing/2014/main" val="84269116"/>
                    </a:ext>
                  </a:extLst>
                </a:gridCol>
                <a:gridCol w="471275">
                  <a:extLst>
                    <a:ext uri="{9D8B030D-6E8A-4147-A177-3AD203B41FA5}">
                      <a16:colId xmlns:a16="http://schemas.microsoft.com/office/drawing/2014/main" val="93756786"/>
                    </a:ext>
                  </a:extLst>
                </a:gridCol>
                <a:gridCol w="471275">
                  <a:extLst>
                    <a:ext uri="{9D8B030D-6E8A-4147-A177-3AD203B41FA5}">
                      <a16:colId xmlns:a16="http://schemas.microsoft.com/office/drawing/2014/main" val="117203293"/>
                    </a:ext>
                  </a:extLst>
                </a:gridCol>
                <a:gridCol w="471275">
                  <a:extLst>
                    <a:ext uri="{9D8B030D-6E8A-4147-A177-3AD203B41FA5}">
                      <a16:colId xmlns:a16="http://schemas.microsoft.com/office/drawing/2014/main" val="1367454910"/>
                    </a:ext>
                  </a:extLst>
                </a:gridCol>
                <a:gridCol w="471275">
                  <a:extLst>
                    <a:ext uri="{9D8B030D-6E8A-4147-A177-3AD203B41FA5}">
                      <a16:colId xmlns:a16="http://schemas.microsoft.com/office/drawing/2014/main" val="2056962242"/>
                    </a:ext>
                  </a:extLst>
                </a:gridCol>
                <a:gridCol w="471275">
                  <a:extLst>
                    <a:ext uri="{9D8B030D-6E8A-4147-A177-3AD203B41FA5}">
                      <a16:colId xmlns:a16="http://schemas.microsoft.com/office/drawing/2014/main" val="2722636978"/>
                    </a:ext>
                  </a:extLst>
                </a:gridCol>
                <a:gridCol w="471275">
                  <a:extLst>
                    <a:ext uri="{9D8B030D-6E8A-4147-A177-3AD203B41FA5}">
                      <a16:colId xmlns:a16="http://schemas.microsoft.com/office/drawing/2014/main" val="2862055811"/>
                    </a:ext>
                  </a:extLst>
                </a:gridCol>
                <a:gridCol w="471275">
                  <a:extLst>
                    <a:ext uri="{9D8B030D-6E8A-4147-A177-3AD203B41FA5}">
                      <a16:colId xmlns:a16="http://schemas.microsoft.com/office/drawing/2014/main" val="247086540"/>
                    </a:ext>
                  </a:extLst>
                </a:gridCol>
              </a:tblGrid>
              <a:tr h="368573">
                <a:tc>
                  <a:txBody>
                    <a:bodyPr/>
                    <a:lstStyle/>
                    <a:p>
                      <a:pPr algn="ctr"/>
                      <a:r>
                        <a:rPr lang="en-US" altLang="zh-CN" sz="1200" dirty="0">
                          <a:solidFill>
                            <a:schemeClr val="bg1"/>
                          </a:solidFill>
                        </a:rPr>
                        <a:t>5</a:t>
                      </a:r>
                      <a:endParaRPr lang="zh-CN" altLang="en-US" sz="1200" dirty="0">
                        <a:solidFill>
                          <a:schemeClr val="bg1"/>
                        </a:solidFill>
                      </a:endParaRPr>
                    </a:p>
                  </a:txBody>
                  <a:tcPr>
                    <a:solidFill>
                      <a:srgbClr val="354A5D"/>
                    </a:solidFill>
                  </a:tcPr>
                </a:tc>
                <a:tc>
                  <a:txBody>
                    <a:bodyPr/>
                    <a:lstStyle/>
                    <a:p>
                      <a:pPr algn="ctr"/>
                      <a:r>
                        <a:rPr lang="en-US" altLang="zh-CN" sz="1200" dirty="0">
                          <a:solidFill>
                            <a:schemeClr val="bg1"/>
                          </a:solidFill>
                        </a:rPr>
                        <a:t>1</a:t>
                      </a:r>
                      <a:endParaRPr lang="zh-CN" altLang="en-US" sz="1200" dirty="0">
                        <a:solidFill>
                          <a:schemeClr val="bg1"/>
                        </a:solidFill>
                      </a:endParaRPr>
                    </a:p>
                  </a:txBody>
                  <a:tcPr>
                    <a:solidFill>
                      <a:srgbClr val="354A5D"/>
                    </a:solidFill>
                  </a:tcPr>
                </a:tc>
                <a:tc>
                  <a:txBody>
                    <a:bodyPr/>
                    <a:lstStyle/>
                    <a:p>
                      <a:pPr algn="ctr"/>
                      <a:r>
                        <a:rPr lang="en-US" altLang="zh-CN" sz="1200" dirty="0"/>
                        <a:t>2</a:t>
                      </a:r>
                      <a:endParaRPr lang="zh-CN" altLang="en-US" sz="1200" dirty="0"/>
                    </a:p>
                  </a:txBody>
                  <a:tcPr/>
                </a:tc>
                <a:tc>
                  <a:txBody>
                    <a:bodyPr/>
                    <a:lstStyle/>
                    <a:p>
                      <a:pPr algn="ctr"/>
                      <a:r>
                        <a:rPr lang="en-US" altLang="zh-CN" sz="1200" dirty="0">
                          <a:solidFill>
                            <a:srgbClr val="354A5D"/>
                          </a:solidFill>
                        </a:rPr>
                        <a:t>7</a:t>
                      </a:r>
                      <a:endParaRPr lang="zh-CN" altLang="en-US" sz="1200" dirty="0">
                        <a:solidFill>
                          <a:srgbClr val="354A5D"/>
                        </a:solidFill>
                      </a:endParaRPr>
                    </a:p>
                  </a:txBody>
                  <a:tcPr>
                    <a:solidFill>
                      <a:srgbClr val="FFFFFF"/>
                    </a:solidFill>
                  </a:tcPr>
                </a:tc>
                <a:tc>
                  <a:txBody>
                    <a:bodyPr/>
                    <a:lstStyle/>
                    <a:p>
                      <a:pPr algn="ctr"/>
                      <a:r>
                        <a:rPr lang="en-US" altLang="zh-CN" sz="1200" dirty="0"/>
                        <a:t>9</a:t>
                      </a:r>
                      <a:endParaRPr lang="zh-CN" altLang="en-US" sz="1200" dirty="0"/>
                    </a:p>
                  </a:txBody>
                  <a:tcPr/>
                </a:tc>
                <a:tc>
                  <a:txBody>
                    <a:bodyPr/>
                    <a:lstStyle/>
                    <a:p>
                      <a:pPr algn="ctr"/>
                      <a:r>
                        <a:rPr lang="en-US" altLang="zh-CN" sz="1200" dirty="0"/>
                        <a:t>3</a:t>
                      </a:r>
                      <a:endParaRPr lang="zh-CN" altLang="en-US" sz="1200" dirty="0"/>
                    </a:p>
                  </a:txBody>
                  <a:tcPr/>
                </a:tc>
                <a:tc>
                  <a:txBody>
                    <a:bodyPr/>
                    <a:lstStyle/>
                    <a:p>
                      <a:pPr algn="ctr"/>
                      <a:r>
                        <a:rPr lang="en-US" altLang="zh-CN" sz="1200" dirty="0">
                          <a:solidFill>
                            <a:schemeClr val="bg1"/>
                          </a:solidFill>
                        </a:rPr>
                        <a:t>4</a:t>
                      </a:r>
                      <a:endParaRPr lang="zh-CN" altLang="en-US" sz="1200" dirty="0">
                        <a:solidFill>
                          <a:schemeClr val="bg1"/>
                        </a:solidFill>
                      </a:endParaRPr>
                    </a:p>
                  </a:txBody>
                  <a:tcPr>
                    <a:solidFill>
                      <a:srgbClr val="7493B0"/>
                    </a:solidFill>
                  </a:tcPr>
                </a:tc>
                <a:tc>
                  <a:txBody>
                    <a:bodyPr/>
                    <a:lstStyle/>
                    <a:p>
                      <a:pPr algn="ctr"/>
                      <a:r>
                        <a:rPr lang="en-US" altLang="zh-CN" sz="1200" dirty="0"/>
                        <a:t>7</a:t>
                      </a:r>
                      <a:endParaRPr lang="zh-CN" altLang="en-US" sz="1200" dirty="0"/>
                    </a:p>
                  </a:txBody>
                  <a:tcPr>
                    <a:solidFill>
                      <a:srgbClr val="354A5D"/>
                    </a:solidFill>
                  </a:tcPr>
                </a:tc>
                <a:tc>
                  <a:txBody>
                    <a:bodyPr/>
                    <a:lstStyle/>
                    <a:p>
                      <a:pPr algn="ctr"/>
                      <a:r>
                        <a:rPr lang="en-US" altLang="zh-CN" sz="1200" dirty="0"/>
                        <a:t>10</a:t>
                      </a:r>
                      <a:endParaRPr lang="zh-CN" altLang="en-US" sz="1200" dirty="0"/>
                    </a:p>
                  </a:txBody>
                  <a:tcPr/>
                </a:tc>
                <a:tc>
                  <a:txBody>
                    <a:bodyPr/>
                    <a:lstStyle/>
                    <a:p>
                      <a:pPr algn="ctr"/>
                      <a:r>
                        <a:rPr lang="en-US" altLang="zh-CN" sz="1200" dirty="0"/>
                        <a:t>8</a:t>
                      </a:r>
                      <a:endParaRPr lang="zh-CN" altLang="en-US" sz="1200" dirty="0"/>
                    </a:p>
                  </a:txBody>
                  <a:tcPr/>
                </a:tc>
                <a:extLst>
                  <a:ext uri="{0D108BD9-81ED-4DB2-BD59-A6C34878D82A}">
                    <a16:rowId xmlns:a16="http://schemas.microsoft.com/office/drawing/2014/main" val="2027606397"/>
                  </a:ext>
                </a:extLst>
              </a:tr>
            </a:tbl>
          </a:graphicData>
        </a:graphic>
      </p:graphicFrame>
      <p:cxnSp>
        <p:nvCxnSpPr>
          <p:cNvPr id="36" name="直接箭头连接符 35">
            <a:extLst>
              <a:ext uri="{FF2B5EF4-FFF2-40B4-BE49-F238E27FC236}">
                <a16:creationId xmlns:a16="http://schemas.microsoft.com/office/drawing/2014/main" id="{FCA5B290-15BD-4C0F-B2C4-08516F1941BC}"/>
              </a:ext>
            </a:extLst>
          </p:cNvPr>
          <p:cNvCxnSpPr/>
          <p:nvPr/>
        </p:nvCxnSpPr>
        <p:spPr>
          <a:xfrm>
            <a:off x="3017244" y="2862044"/>
            <a:ext cx="1912689" cy="463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图形 36" descr="线箭头: 直">
            <a:extLst>
              <a:ext uri="{FF2B5EF4-FFF2-40B4-BE49-F238E27FC236}">
                <a16:creationId xmlns:a16="http://schemas.microsoft.com/office/drawing/2014/main" id="{862060B8-14B3-4787-9187-C65E441BB4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1113" y="2994232"/>
            <a:ext cx="369119" cy="472769"/>
          </a:xfrm>
          <a:prstGeom prst="rect">
            <a:avLst/>
          </a:prstGeom>
        </p:spPr>
      </p:pic>
      <p:graphicFrame>
        <p:nvGraphicFramePr>
          <p:cNvPr id="38" name="表格 37">
            <a:extLst>
              <a:ext uri="{FF2B5EF4-FFF2-40B4-BE49-F238E27FC236}">
                <a16:creationId xmlns:a16="http://schemas.microsoft.com/office/drawing/2014/main" id="{5E01CA8D-4827-4887-956B-3E132080953F}"/>
              </a:ext>
            </a:extLst>
          </p:cNvPr>
          <p:cNvGraphicFramePr>
            <a:graphicFrameLocks noGrp="1"/>
          </p:cNvGraphicFramePr>
          <p:nvPr>
            <p:extLst>
              <p:ext uri="{D42A27DB-BD31-4B8C-83A1-F6EECF244321}">
                <p14:modId xmlns:p14="http://schemas.microsoft.com/office/powerpoint/2010/main" val="3452500901"/>
              </p:ext>
            </p:extLst>
          </p:nvPr>
        </p:nvGraphicFramePr>
        <p:xfrm>
          <a:off x="1383250" y="4025099"/>
          <a:ext cx="4712750" cy="368573"/>
        </p:xfrm>
        <a:graphic>
          <a:graphicData uri="http://schemas.openxmlformats.org/drawingml/2006/table">
            <a:tbl>
              <a:tblPr firstRow="1" bandRow="1">
                <a:tableStyleId>{5C22544A-7EE6-4342-B048-85BDC9FD1C3A}</a:tableStyleId>
              </a:tblPr>
              <a:tblGrid>
                <a:gridCol w="471275">
                  <a:extLst>
                    <a:ext uri="{9D8B030D-6E8A-4147-A177-3AD203B41FA5}">
                      <a16:colId xmlns:a16="http://schemas.microsoft.com/office/drawing/2014/main" val="809929201"/>
                    </a:ext>
                  </a:extLst>
                </a:gridCol>
                <a:gridCol w="471275">
                  <a:extLst>
                    <a:ext uri="{9D8B030D-6E8A-4147-A177-3AD203B41FA5}">
                      <a16:colId xmlns:a16="http://schemas.microsoft.com/office/drawing/2014/main" val="1555193742"/>
                    </a:ext>
                  </a:extLst>
                </a:gridCol>
                <a:gridCol w="471275">
                  <a:extLst>
                    <a:ext uri="{9D8B030D-6E8A-4147-A177-3AD203B41FA5}">
                      <a16:colId xmlns:a16="http://schemas.microsoft.com/office/drawing/2014/main" val="84269116"/>
                    </a:ext>
                  </a:extLst>
                </a:gridCol>
                <a:gridCol w="471275">
                  <a:extLst>
                    <a:ext uri="{9D8B030D-6E8A-4147-A177-3AD203B41FA5}">
                      <a16:colId xmlns:a16="http://schemas.microsoft.com/office/drawing/2014/main" val="93756786"/>
                    </a:ext>
                  </a:extLst>
                </a:gridCol>
                <a:gridCol w="471275">
                  <a:extLst>
                    <a:ext uri="{9D8B030D-6E8A-4147-A177-3AD203B41FA5}">
                      <a16:colId xmlns:a16="http://schemas.microsoft.com/office/drawing/2014/main" val="117203293"/>
                    </a:ext>
                  </a:extLst>
                </a:gridCol>
                <a:gridCol w="471275">
                  <a:extLst>
                    <a:ext uri="{9D8B030D-6E8A-4147-A177-3AD203B41FA5}">
                      <a16:colId xmlns:a16="http://schemas.microsoft.com/office/drawing/2014/main" val="1367454910"/>
                    </a:ext>
                  </a:extLst>
                </a:gridCol>
                <a:gridCol w="471275">
                  <a:extLst>
                    <a:ext uri="{9D8B030D-6E8A-4147-A177-3AD203B41FA5}">
                      <a16:colId xmlns:a16="http://schemas.microsoft.com/office/drawing/2014/main" val="2056962242"/>
                    </a:ext>
                  </a:extLst>
                </a:gridCol>
                <a:gridCol w="471275">
                  <a:extLst>
                    <a:ext uri="{9D8B030D-6E8A-4147-A177-3AD203B41FA5}">
                      <a16:colId xmlns:a16="http://schemas.microsoft.com/office/drawing/2014/main" val="2722636978"/>
                    </a:ext>
                  </a:extLst>
                </a:gridCol>
                <a:gridCol w="471275">
                  <a:extLst>
                    <a:ext uri="{9D8B030D-6E8A-4147-A177-3AD203B41FA5}">
                      <a16:colId xmlns:a16="http://schemas.microsoft.com/office/drawing/2014/main" val="2862055811"/>
                    </a:ext>
                  </a:extLst>
                </a:gridCol>
                <a:gridCol w="471275">
                  <a:extLst>
                    <a:ext uri="{9D8B030D-6E8A-4147-A177-3AD203B41FA5}">
                      <a16:colId xmlns:a16="http://schemas.microsoft.com/office/drawing/2014/main" val="247086540"/>
                    </a:ext>
                  </a:extLst>
                </a:gridCol>
              </a:tblGrid>
              <a:tr h="368573">
                <a:tc>
                  <a:txBody>
                    <a:bodyPr/>
                    <a:lstStyle/>
                    <a:p>
                      <a:pPr algn="ctr"/>
                      <a:r>
                        <a:rPr lang="en-US" altLang="zh-CN" sz="1200" dirty="0">
                          <a:solidFill>
                            <a:schemeClr val="bg1"/>
                          </a:solidFill>
                        </a:rPr>
                        <a:t>5</a:t>
                      </a:r>
                      <a:endParaRPr lang="zh-CN" altLang="en-US" sz="1200" dirty="0">
                        <a:solidFill>
                          <a:schemeClr val="bg1"/>
                        </a:solidFill>
                      </a:endParaRPr>
                    </a:p>
                  </a:txBody>
                  <a:tcPr>
                    <a:solidFill>
                      <a:srgbClr val="354A5D"/>
                    </a:solidFill>
                  </a:tcPr>
                </a:tc>
                <a:tc>
                  <a:txBody>
                    <a:bodyPr/>
                    <a:lstStyle/>
                    <a:p>
                      <a:pPr algn="ctr"/>
                      <a:r>
                        <a:rPr lang="en-US" altLang="zh-CN" sz="1200" dirty="0">
                          <a:solidFill>
                            <a:schemeClr val="bg1"/>
                          </a:solidFill>
                        </a:rPr>
                        <a:t>1</a:t>
                      </a:r>
                      <a:endParaRPr lang="zh-CN" altLang="en-US" sz="1200" dirty="0">
                        <a:solidFill>
                          <a:schemeClr val="bg1"/>
                        </a:solidFill>
                      </a:endParaRPr>
                    </a:p>
                  </a:txBody>
                  <a:tcPr>
                    <a:solidFill>
                      <a:srgbClr val="354A5D"/>
                    </a:solidFill>
                  </a:tcPr>
                </a:tc>
                <a:tc>
                  <a:txBody>
                    <a:bodyPr/>
                    <a:lstStyle/>
                    <a:p>
                      <a:pPr algn="ctr"/>
                      <a:r>
                        <a:rPr lang="en-US" altLang="zh-CN" sz="1200" dirty="0"/>
                        <a:t>2</a:t>
                      </a:r>
                      <a:endParaRPr lang="zh-CN" altLang="en-US" sz="1200" dirty="0"/>
                    </a:p>
                  </a:txBody>
                  <a:tcPr/>
                </a:tc>
                <a:tc>
                  <a:txBody>
                    <a:bodyPr/>
                    <a:lstStyle/>
                    <a:p>
                      <a:pPr algn="ctr"/>
                      <a:r>
                        <a:rPr lang="en-US" altLang="zh-CN" sz="1200" dirty="0">
                          <a:solidFill>
                            <a:schemeClr val="bg1"/>
                          </a:solidFill>
                        </a:rPr>
                        <a:t>4</a:t>
                      </a:r>
                      <a:endParaRPr lang="zh-CN" altLang="en-US" sz="1200" dirty="0">
                        <a:solidFill>
                          <a:schemeClr val="bg1"/>
                        </a:solidFill>
                      </a:endParaRPr>
                    </a:p>
                  </a:txBody>
                  <a:tcPr>
                    <a:solidFill>
                      <a:srgbClr val="354A5D"/>
                    </a:solidFill>
                  </a:tcPr>
                </a:tc>
                <a:tc>
                  <a:txBody>
                    <a:bodyPr/>
                    <a:lstStyle/>
                    <a:p>
                      <a:pPr algn="ctr"/>
                      <a:r>
                        <a:rPr lang="en-US" altLang="zh-CN" sz="1200" b="1" dirty="0">
                          <a:solidFill>
                            <a:schemeClr val="bg1"/>
                          </a:solidFill>
                        </a:rPr>
                        <a:t>9</a:t>
                      </a:r>
                      <a:endParaRPr lang="zh-CN" altLang="en-US" sz="1200" b="1" dirty="0">
                        <a:solidFill>
                          <a:schemeClr val="bg1"/>
                        </a:solidFill>
                      </a:endParaRPr>
                    </a:p>
                  </a:txBody>
                  <a:tcPr>
                    <a:solidFill>
                      <a:srgbClr val="7493B0"/>
                    </a:solidFill>
                  </a:tcPr>
                </a:tc>
                <a:tc>
                  <a:txBody>
                    <a:bodyPr/>
                    <a:lstStyle/>
                    <a:p>
                      <a:pPr algn="ctr"/>
                      <a:r>
                        <a:rPr lang="en-US" altLang="zh-CN" sz="1200" dirty="0"/>
                        <a:t>3</a:t>
                      </a:r>
                      <a:endParaRPr lang="zh-CN" altLang="en-US" sz="1200" dirty="0"/>
                    </a:p>
                  </a:txBody>
                  <a:tcPr/>
                </a:tc>
                <a:tc>
                  <a:txBody>
                    <a:bodyPr/>
                    <a:lstStyle/>
                    <a:p>
                      <a:pPr algn="ctr"/>
                      <a:r>
                        <a:rPr lang="en-US" altLang="zh-CN" sz="1200" dirty="0">
                          <a:solidFill>
                            <a:schemeClr val="bg1"/>
                          </a:solidFill>
                        </a:rPr>
                        <a:t>4</a:t>
                      </a:r>
                      <a:endParaRPr lang="zh-CN" altLang="en-US" sz="1200" dirty="0">
                        <a:solidFill>
                          <a:schemeClr val="bg1"/>
                        </a:solidFill>
                      </a:endParaRPr>
                    </a:p>
                  </a:txBody>
                  <a:tcPr>
                    <a:solidFill>
                      <a:srgbClr val="3C3C3C"/>
                    </a:solidFill>
                  </a:tcPr>
                </a:tc>
                <a:tc>
                  <a:txBody>
                    <a:bodyPr/>
                    <a:lstStyle/>
                    <a:p>
                      <a:pPr algn="ctr"/>
                      <a:r>
                        <a:rPr lang="en-US" altLang="zh-CN" sz="1200" dirty="0"/>
                        <a:t>7</a:t>
                      </a:r>
                      <a:endParaRPr lang="zh-CN" altLang="en-US" sz="1200" dirty="0"/>
                    </a:p>
                  </a:txBody>
                  <a:tcPr>
                    <a:solidFill>
                      <a:srgbClr val="354A5D"/>
                    </a:solidFill>
                  </a:tcPr>
                </a:tc>
                <a:tc>
                  <a:txBody>
                    <a:bodyPr/>
                    <a:lstStyle/>
                    <a:p>
                      <a:pPr algn="ctr"/>
                      <a:r>
                        <a:rPr lang="en-US" altLang="zh-CN" sz="1200" dirty="0"/>
                        <a:t>10</a:t>
                      </a:r>
                      <a:endParaRPr lang="zh-CN" altLang="en-US" sz="1200" dirty="0"/>
                    </a:p>
                  </a:txBody>
                  <a:tcPr/>
                </a:tc>
                <a:tc>
                  <a:txBody>
                    <a:bodyPr/>
                    <a:lstStyle/>
                    <a:p>
                      <a:pPr algn="ctr"/>
                      <a:r>
                        <a:rPr lang="en-US" altLang="zh-CN" sz="1200" dirty="0"/>
                        <a:t>8</a:t>
                      </a:r>
                      <a:endParaRPr lang="zh-CN" altLang="en-US" sz="1200" dirty="0"/>
                    </a:p>
                  </a:txBody>
                  <a:tcPr/>
                </a:tc>
                <a:extLst>
                  <a:ext uri="{0D108BD9-81ED-4DB2-BD59-A6C34878D82A}">
                    <a16:rowId xmlns:a16="http://schemas.microsoft.com/office/drawing/2014/main" val="2027606397"/>
                  </a:ext>
                </a:extLst>
              </a:tr>
            </a:tbl>
          </a:graphicData>
        </a:graphic>
      </p:graphicFrame>
      <p:cxnSp>
        <p:nvCxnSpPr>
          <p:cNvPr id="40" name="直接箭头连接符 39">
            <a:extLst>
              <a:ext uri="{FF2B5EF4-FFF2-40B4-BE49-F238E27FC236}">
                <a16:creationId xmlns:a16="http://schemas.microsoft.com/office/drawing/2014/main" id="{4130B791-9DD9-4023-97E6-FFD1D348FD75}"/>
              </a:ext>
            </a:extLst>
          </p:cNvPr>
          <p:cNvCxnSpPr/>
          <p:nvPr/>
        </p:nvCxnSpPr>
        <p:spPr>
          <a:xfrm flipH="1">
            <a:off x="3017244" y="3693952"/>
            <a:ext cx="1398428" cy="331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图形 40" descr="线箭头: 直">
            <a:extLst>
              <a:ext uri="{FF2B5EF4-FFF2-40B4-BE49-F238E27FC236}">
                <a16:creationId xmlns:a16="http://schemas.microsoft.com/office/drawing/2014/main" id="{7DD55AE7-F78B-4B53-AB33-A4670DA943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347338" y="3693952"/>
            <a:ext cx="369120" cy="457200"/>
          </a:xfrm>
          <a:prstGeom prst="rect">
            <a:avLst/>
          </a:prstGeom>
        </p:spPr>
      </p:pic>
      <p:graphicFrame>
        <p:nvGraphicFramePr>
          <p:cNvPr id="45" name="表格 44">
            <a:extLst>
              <a:ext uri="{FF2B5EF4-FFF2-40B4-BE49-F238E27FC236}">
                <a16:creationId xmlns:a16="http://schemas.microsoft.com/office/drawing/2014/main" id="{27777ED2-3C06-44BA-B957-DAAC63E718CB}"/>
              </a:ext>
            </a:extLst>
          </p:cNvPr>
          <p:cNvGraphicFramePr>
            <a:graphicFrameLocks noGrp="1"/>
          </p:cNvGraphicFramePr>
          <p:nvPr>
            <p:extLst>
              <p:ext uri="{D42A27DB-BD31-4B8C-83A1-F6EECF244321}">
                <p14:modId xmlns:p14="http://schemas.microsoft.com/office/powerpoint/2010/main" val="2673301349"/>
              </p:ext>
            </p:extLst>
          </p:nvPr>
        </p:nvGraphicFramePr>
        <p:xfrm>
          <a:off x="1383250" y="4724819"/>
          <a:ext cx="4712750" cy="368573"/>
        </p:xfrm>
        <a:graphic>
          <a:graphicData uri="http://schemas.openxmlformats.org/drawingml/2006/table">
            <a:tbl>
              <a:tblPr firstRow="1" bandRow="1">
                <a:tableStyleId>{5C22544A-7EE6-4342-B048-85BDC9FD1C3A}</a:tableStyleId>
              </a:tblPr>
              <a:tblGrid>
                <a:gridCol w="471275">
                  <a:extLst>
                    <a:ext uri="{9D8B030D-6E8A-4147-A177-3AD203B41FA5}">
                      <a16:colId xmlns:a16="http://schemas.microsoft.com/office/drawing/2014/main" val="809929201"/>
                    </a:ext>
                  </a:extLst>
                </a:gridCol>
                <a:gridCol w="471275">
                  <a:extLst>
                    <a:ext uri="{9D8B030D-6E8A-4147-A177-3AD203B41FA5}">
                      <a16:colId xmlns:a16="http://schemas.microsoft.com/office/drawing/2014/main" val="1555193742"/>
                    </a:ext>
                  </a:extLst>
                </a:gridCol>
                <a:gridCol w="471275">
                  <a:extLst>
                    <a:ext uri="{9D8B030D-6E8A-4147-A177-3AD203B41FA5}">
                      <a16:colId xmlns:a16="http://schemas.microsoft.com/office/drawing/2014/main" val="84269116"/>
                    </a:ext>
                  </a:extLst>
                </a:gridCol>
                <a:gridCol w="471275">
                  <a:extLst>
                    <a:ext uri="{9D8B030D-6E8A-4147-A177-3AD203B41FA5}">
                      <a16:colId xmlns:a16="http://schemas.microsoft.com/office/drawing/2014/main" val="93756786"/>
                    </a:ext>
                  </a:extLst>
                </a:gridCol>
                <a:gridCol w="471275">
                  <a:extLst>
                    <a:ext uri="{9D8B030D-6E8A-4147-A177-3AD203B41FA5}">
                      <a16:colId xmlns:a16="http://schemas.microsoft.com/office/drawing/2014/main" val="117203293"/>
                    </a:ext>
                  </a:extLst>
                </a:gridCol>
                <a:gridCol w="471275">
                  <a:extLst>
                    <a:ext uri="{9D8B030D-6E8A-4147-A177-3AD203B41FA5}">
                      <a16:colId xmlns:a16="http://schemas.microsoft.com/office/drawing/2014/main" val="1367454910"/>
                    </a:ext>
                  </a:extLst>
                </a:gridCol>
                <a:gridCol w="471275">
                  <a:extLst>
                    <a:ext uri="{9D8B030D-6E8A-4147-A177-3AD203B41FA5}">
                      <a16:colId xmlns:a16="http://schemas.microsoft.com/office/drawing/2014/main" val="2056962242"/>
                    </a:ext>
                  </a:extLst>
                </a:gridCol>
                <a:gridCol w="471275">
                  <a:extLst>
                    <a:ext uri="{9D8B030D-6E8A-4147-A177-3AD203B41FA5}">
                      <a16:colId xmlns:a16="http://schemas.microsoft.com/office/drawing/2014/main" val="2722636978"/>
                    </a:ext>
                  </a:extLst>
                </a:gridCol>
                <a:gridCol w="471275">
                  <a:extLst>
                    <a:ext uri="{9D8B030D-6E8A-4147-A177-3AD203B41FA5}">
                      <a16:colId xmlns:a16="http://schemas.microsoft.com/office/drawing/2014/main" val="2862055811"/>
                    </a:ext>
                  </a:extLst>
                </a:gridCol>
                <a:gridCol w="471275">
                  <a:extLst>
                    <a:ext uri="{9D8B030D-6E8A-4147-A177-3AD203B41FA5}">
                      <a16:colId xmlns:a16="http://schemas.microsoft.com/office/drawing/2014/main" val="247086540"/>
                    </a:ext>
                  </a:extLst>
                </a:gridCol>
              </a:tblGrid>
              <a:tr h="368573">
                <a:tc>
                  <a:txBody>
                    <a:bodyPr/>
                    <a:lstStyle/>
                    <a:p>
                      <a:pPr algn="ctr"/>
                      <a:r>
                        <a:rPr lang="en-US" altLang="zh-CN" sz="1200" dirty="0">
                          <a:solidFill>
                            <a:schemeClr val="bg1"/>
                          </a:solidFill>
                        </a:rPr>
                        <a:t>5</a:t>
                      </a:r>
                      <a:endParaRPr lang="zh-CN" altLang="en-US" sz="1200" dirty="0">
                        <a:solidFill>
                          <a:schemeClr val="bg1"/>
                        </a:solidFill>
                      </a:endParaRPr>
                    </a:p>
                  </a:txBody>
                  <a:tcPr>
                    <a:solidFill>
                      <a:srgbClr val="354A5D"/>
                    </a:solidFill>
                  </a:tcPr>
                </a:tc>
                <a:tc>
                  <a:txBody>
                    <a:bodyPr/>
                    <a:lstStyle/>
                    <a:p>
                      <a:pPr algn="ctr"/>
                      <a:r>
                        <a:rPr lang="en-US" altLang="zh-CN" sz="1200" dirty="0">
                          <a:solidFill>
                            <a:schemeClr val="bg1"/>
                          </a:solidFill>
                        </a:rPr>
                        <a:t>1</a:t>
                      </a:r>
                      <a:endParaRPr lang="zh-CN" altLang="en-US" sz="1200" dirty="0">
                        <a:solidFill>
                          <a:schemeClr val="bg1"/>
                        </a:solidFill>
                      </a:endParaRPr>
                    </a:p>
                  </a:txBody>
                  <a:tcPr>
                    <a:solidFill>
                      <a:srgbClr val="354A5D"/>
                    </a:solidFill>
                  </a:tcPr>
                </a:tc>
                <a:tc>
                  <a:txBody>
                    <a:bodyPr/>
                    <a:lstStyle/>
                    <a:p>
                      <a:pPr algn="ctr"/>
                      <a:r>
                        <a:rPr lang="en-US" altLang="zh-CN" sz="1200" dirty="0"/>
                        <a:t>2</a:t>
                      </a:r>
                      <a:endParaRPr lang="zh-CN" altLang="en-US" sz="1200" dirty="0"/>
                    </a:p>
                  </a:txBody>
                  <a:tcPr/>
                </a:tc>
                <a:tc>
                  <a:txBody>
                    <a:bodyPr/>
                    <a:lstStyle/>
                    <a:p>
                      <a:pPr algn="ctr"/>
                      <a:r>
                        <a:rPr lang="en-US" altLang="zh-CN" sz="1200" dirty="0">
                          <a:solidFill>
                            <a:schemeClr val="bg1"/>
                          </a:solidFill>
                        </a:rPr>
                        <a:t>4</a:t>
                      </a:r>
                      <a:endParaRPr lang="zh-CN" altLang="en-US" sz="1200" dirty="0">
                        <a:solidFill>
                          <a:schemeClr val="bg1"/>
                        </a:solidFill>
                      </a:endParaRPr>
                    </a:p>
                  </a:txBody>
                  <a:tcPr>
                    <a:solidFill>
                      <a:srgbClr val="354A5D"/>
                    </a:solidFill>
                  </a:tcPr>
                </a:tc>
                <a:tc>
                  <a:txBody>
                    <a:bodyPr/>
                    <a:lstStyle/>
                    <a:p>
                      <a:pPr algn="ctr"/>
                      <a:r>
                        <a:rPr lang="en-US" altLang="zh-CN" sz="1200" dirty="0">
                          <a:solidFill>
                            <a:srgbClr val="354A5D"/>
                          </a:solidFill>
                        </a:rPr>
                        <a:t>9</a:t>
                      </a:r>
                      <a:endParaRPr lang="zh-CN" altLang="en-US" sz="1200" dirty="0">
                        <a:solidFill>
                          <a:srgbClr val="354A5D"/>
                        </a:solidFill>
                      </a:endParaRPr>
                    </a:p>
                  </a:txBody>
                  <a:tcPr>
                    <a:solidFill>
                      <a:schemeClr val="bg1"/>
                    </a:solidFill>
                  </a:tcPr>
                </a:tc>
                <a:tc>
                  <a:txBody>
                    <a:bodyPr/>
                    <a:lstStyle/>
                    <a:p>
                      <a:pPr algn="ctr"/>
                      <a:r>
                        <a:rPr lang="en-US" altLang="zh-CN" sz="1200" dirty="0"/>
                        <a:t>3</a:t>
                      </a:r>
                      <a:endParaRPr lang="zh-CN" altLang="en-US" sz="1200" dirty="0"/>
                    </a:p>
                  </a:txBody>
                  <a:tcPr>
                    <a:solidFill>
                      <a:srgbClr val="7493B0"/>
                    </a:solidFill>
                  </a:tcPr>
                </a:tc>
                <a:tc>
                  <a:txBody>
                    <a:bodyPr/>
                    <a:lstStyle/>
                    <a:p>
                      <a:pPr algn="ctr"/>
                      <a:r>
                        <a:rPr lang="en-US" altLang="zh-CN" sz="1200" dirty="0">
                          <a:solidFill>
                            <a:schemeClr val="bg1"/>
                          </a:solidFill>
                        </a:rPr>
                        <a:t>9</a:t>
                      </a:r>
                      <a:endParaRPr lang="zh-CN" altLang="en-US" sz="1200" dirty="0">
                        <a:solidFill>
                          <a:schemeClr val="bg1"/>
                        </a:solidFill>
                      </a:endParaRPr>
                    </a:p>
                  </a:txBody>
                  <a:tcPr>
                    <a:solidFill>
                      <a:srgbClr val="354A5D"/>
                    </a:solidFill>
                  </a:tcPr>
                </a:tc>
                <a:tc>
                  <a:txBody>
                    <a:bodyPr/>
                    <a:lstStyle/>
                    <a:p>
                      <a:pPr algn="ctr"/>
                      <a:r>
                        <a:rPr lang="en-US" altLang="zh-CN" sz="1200" dirty="0"/>
                        <a:t>7</a:t>
                      </a:r>
                      <a:endParaRPr lang="zh-CN" altLang="en-US" sz="1200" dirty="0"/>
                    </a:p>
                  </a:txBody>
                  <a:tcPr>
                    <a:solidFill>
                      <a:srgbClr val="354A5D"/>
                    </a:solidFill>
                  </a:tcPr>
                </a:tc>
                <a:tc>
                  <a:txBody>
                    <a:bodyPr/>
                    <a:lstStyle/>
                    <a:p>
                      <a:pPr algn="ctr"/>
                      <a:r>
                        <a:rPr lang="en-US" altLang="zh-CN" sz="1200" dirty="0"/>
                        <a:t>10</a:t>
                      </a:r>
                      <a:endParaRPr lang="zh-CN" altLang="en-US" sz="1200" dirty="0"/>
                    </a:p>
                  </a:txBody>
                  <a:tcPr/>
                </a:tc>
                <a:tc>
                  <a:txBody>
                    <a:bodyPr/>
                    <a:lstStyle/>
                    <a:p>
                      <a:pPr algn="ctr"/>
                      <a:r>
                        <a:rPr lang="en-US" altLang="zh-CN" sz="1200" dirty="0"/>
                        <a:t>8</a:t>
                      </a:r>
                      <a:endParaRPr lang="zh-CN" altLang="en-US" sz="1200" dirty="0"/>
                    </a:p>
                  </a:txBody>
                  <a:tcPr/>
                </a:tc>
                <a:extLst>
                  <a:ext uri="{0D108BD9-81ED-4DB2-BD59-A6C34878D82A}">
                    <a16:rowId xmlns:a16="http://schemas.microsoft.com/office/drawing/2014/main" val="2027606397"/>
                  </a:ext>
                </a:extLst>
              </a:tr>
            </a:tbl>
          </a:graphicData>
        </a:graphic>
      </p:graphicFrame>
      <p:cxnSp>
        <p:nvCxnSpPr>
          <p:cNvPr id="47" name="直接箭头连接符 46">
            <a:extLst>
              <a:ext uri="{FF2B5EF4-FFF2-40B4-BE49-F238E27FC236}">
                <a16:creationId xmlns:a16="http://schemas.microsoft.com/office/drawing/2014/main" id="{A29C3C21-7002-441C-BADD-C6C331773062}"/>
              </a:ext>
            </a:extLst>
          </p:cNvPr>
          <p:cNvCxnSpPr/>
          <p:nvPr/>
        </p:nvCxnSpPr>
        <p:spPr>
          <a:xfrm>
            <a:off x="3531897" y="4393672"/>
            <a:ext cx="947824" cy="331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图形 47" descr="线箭头: 直">
            <a:extLst>
              <a:ext uri="{FF2B5EF4-FFF2-40B4-BE49-F238E27FC236}">
                <a16:creationId xmlns:a16="http://schemas.microsoft.com/office/drawing/2014/main" id="{971F7438-1349-4748-98DB-4B8A607887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9028" y="4393672"/>
            <a:ext cx="369119" cy="472769"/>
          </a:xfrm>
          <a:prstGeom prst="rect">
            <a:avLst/>
          </a:prstGeom>
        </p:spPr>
      </p:pic>
      <p:graphicFrame>
        <p:nvGraphicFramePr>
          <p:cNvPr id="49" name="表格 48">
            <a:extLst>
              <a:ext uri="{FF2B5EF4-FFF2-40B4-BE49-F238E27FC236}">
                <a16:creationId xmlns:a16="http://schemas.microsoft.com/office/drawing/2014/main" id="{8E30E6B1-5301-4568-9D3F-C263A4680276}"/>
              </a:ext>
            </a:extLst>
          </p:cNvPr>
          <p:cNvGraphicFramePr>
            <a:graphicFrameLocks noGrp="1"/>
          </p:cNvGraphicFramePr>
          <p:nvPr>
            <p:extLst>
              <p:ext uri="{D42A27DB-BD31-4B8C-83A1-F6EECF244321}">
                <p14:modId xmlns:p14="http://schemas.microsoft.com/office/powerpoint/2010/main" val="377696164"/>
              </p:ext>
            </p:extLst>
          </p:nvPr>
        </p:nvGraphicFramePr>
        <p:xfrm>
          <a:off x="1383250" y="5424539"/>
          <a:ext cx="4712750" cy="368573"/>
        </p:xfrm>
        <a:graphic>
          <a:graphicData uri="http://schemas.openxmlformats.org/drawingml/2006/table">
            <a:tbl>
              <a:tblPr firstRow="1" bandRow="1">
                <a:tableStyleId>{5C22544A-7EE6-4342-B048-85BDC9FD1C3A}</a:tableStyleId>
              </a:tblPr>
              <a:tblGrid>
                <a:gridCol w="471275">
                  <a:extLst>
                    <a:ext uri="{9D8B030D-6E8A-4147-A177-3AD203B41FA5}">
                      <a16:colId xmlns:a16="http://schemas.microsoft.com/office/drawing/2014/main" val="809929201"/>
                    </a:ext>
                  </a:extLst>
                </a:gridCol>
                <a:gridCol w="471275">
                  <a:extLst>
                    <a:ext uri="{9D8B030D-6E8A-4147-A177-3AD203B41FA5}">
                      <a16:colId xmlns:a16="http://schemas.microsoft.com/office/drawing/2014/main" val="1555193742"/>
                    </a:ext>
                  </a:extLst>
                </a:gridCol>
                <a:gridCol w="471275">
                  <a:extLst>
                    <a:ext uri="{9D8B030D-6E8A-4147-A177-3AD203B41FA5}">
                      <a16:colId xmlns:a16="http://schemas.microsoft.com/office/drawing/2014/main" val="84269116"/>
                    </a:ext>
                  </a:extLst>
                </a:gridCol>
                <a:gridCol w="471275">
                  <a:extLst>
                    <a:ext uri="{9D8B030D-6E8A-4147-A177-3AD203B41FA5}">
                      <a16:colId xmlns:a16="http://schemas.microsoft.com/office/drawing/2014/main" val="93756786"/>
                    </a:ext>
                  </a:extLst>
                </a:gridCol>
                <a:gridCol w="471275">
                  <a:extLst>
                    <a:ext uri="{9D8B030D-6E8A-4147-A177-3AD203B41FA5}">
                      <a16:colId xmlns:a16="http://schemas.microsoft.com/office/drawing/2014/main" val="117203293"/>
                    </a:ext>
                  </a:extLst>
                </a:gridCol>
                <a:gridCol w="471275">
                  <a:extLst>
                    <a:ext uri="{9D8B030D-6E8A-4147-A177-3AD203B41FA5}">
                      <a16:colId xmlns:a16="http://schemas.microsoft.com/office/drawing/2014/main" val="1367454910"/>
                    </a:ext>
                  </a:extLst>
                </a:gridCol>
                <a:gridCol w="471275">
                  <a:extLst>
                    <a:ext uri="{9D8B030D-6E8A-4147-A177-3AD203B41FA5}">
                      <a16:colId xmlns:a16="http://schemas.microsoft.com/office/drawing/2014/main" val="2056962242"/>
                    </a:ext>
                  </a:extLst>
                </a:gridCol>
                <a:gridCol w="471275">
                  <a:extLst>
                    <a:ext uri="{9D8B030D-6E8A-4147-A177-3AD203B41FA5}">
                      <a16:colId xmlns:a16="http://schemas.microsoft.com/office/drawing/2014/main" val="2722636978"/>
                    </a:ext>
                  </a:extLst>
                </a:gridCol>
                <a:gridCol w="471275">
                  <a:extLst>
                    <a:ext uri="{9D8B030D-6E8A-4147-A177-3AD203B41FA5}">
                      <a16:colId xmlns:a16="http://schemas.microsoft.com/office/drawing/2014/main" val="2862055811"/>
                    </a:ext>
                  </a:extLst>
                </a:gridCol>
                <a:gridCol w="471275">
                  <a:extLst>
                    <a:ext uri="{9D8B030D-6E8A-4147-A177-3AD203B41FA5}">
                      <a16:colId xmlns:a16="http://schemas.microsoft.com/office/drawing/2014/main" val="247086540"/>
                    </a:ext>
                  </a:extLst>
                </a:gridCol>
              </a:tblGrid>
              <a:tr h="368573">
                <a:tc>
                  <a:txBody>
                    <a:bodyPr/>
                    <a:lstStyle/>
                    <a:p>
                      <a:pPr algn="ctr"/>
                      <a:r>
                        <a:rPr lang="en-US" altLang="zh-CN" sz="1200" dirty="0">
                          <a:solidFill>
                            <a:schemeClr val="bg1"/>
                          </a:solidFill>
                        </a:rPr>
                        <a:t>5</a:t>
                      </a:r>
                      <a:endParaRPr lang="zh-CN" altLang="en-US" sz="1200" dirty="0">
                        <a:solidFill>
                          <a:schemeClr val="bg1"/>
                        </a:solidFill>
                      </a:endParaRPr>
                    </a:p>
                  </a:txBody>
                  <a:tcPr>
                    <a:solidFill>
                      <a:srgbClr val="354A5D"/>
                    </a:solidFill>
                  </a:tcPr>
                </a:tc>
                <a:tc>
                  <a:txBody>
                    <a:bodyPr/>
                    <a:lstStyle/>
                    <a:p>
                      <a:pPr algn="ctr"/>
                      <a:r>
                        <a:rPr lang="en-US" altLang="zh-CN" sz="1200" dirty="0">
                          <a:solidFill>
                            <a:schemeClr val="bg1"/>
                          </a:solidFill>
                        </a:rPr>
                        <a:t>1</a:t>
                      </a:r>
                      <a:endParaRPr lang="zh-CN" altLang="en-US" sz="1200" dirty="0">
                        <a:solidFill>
                          <a:schemeClr val="bg1"/>
                        </a:solidFill>
                      </a:endParaRPr>
                    </a:p>
                  </a:txBody>
                  <a:tcPr>
                    <a:solidFill>
                      <a:srgbClr val="354A5D"/>
                    </a:solidFill>
                  </a:tcPr>
                </a:tc>
                <a:tc>
                  <a:txBody>
                    <a:bodyPr/>
                    <a:lstStyle/>
                    <a:p>
                      <a:pPr algn="ctr"/>
                      <a:r>
                        <a:rPr lang="en-US" altLang="zh-CN" sz="1200" dirty="0"/>
                        <a:t>2</a:t>
                      </a:r>
                      <a:endParaRPr lang="zh-CN" altLang="en-US" sz="1200" dirty="0"/>
                    </a:p>
                  </a:txBody>
                  <a:tcPr/>
                </a:tc>
                <a:tc>
                  <a:txBody>
                    <a:bodyPr/>
                    <a:lstStyle/>
                    <a:p>
                      <a:pPr algn="ctr"/>
                      <a:r>
                        <a:rPr lang="en-US" altLang="zh-CN" sz="1200" dirty="0">
                          <a:solidFill>
                            <a:schemeClr val="bg1"/>
                          </a:solidFill>
                        </a:rPr>
                        <a:t>4</a:t>
                      </a:r>
                      <a:endParaRPr lang="zh-CN" altLang="en-US" sz="1200" dirty="0">
                        <a:solidFill>
                          <a:schemeClr val="bg1"/>
                        </a:solidFill>
                      </a:endParaRPr>
                    </a:p>
                  </a:txBody>
                  <a:tcPr>
                    <a:solidFill>
                      <a:srgbClr val="354A5D"/>
                    </a:solidFill>
                  </a:tcPr>
                </a:tc>
                <a:tc>
                  <a:txBody>
                    <a:bodyPr/>
                    <a:lstStyle/>
                    <a:p>
                      <a:pPr algn="ctr"/>
                      <a:r>
                        <a:rPr lang="en-US" altLang="zh-CN" sz="1200" dirty="0">
                          <a:solidFill>
                            <a:schemeClr val="bg1"/>
                          </a:solidFill>
                        </a:rPr>
                        <a:t>3</a:t>
                      </a:r>
                      <a:endParaRPr lang="zh-CN" altLang="en-US" sz="1200" dirty="0">
                        <a:solidFill>
                          <a:schemeClr val="bg1"/>
                        </a:solidFill>
                      </a:endParaRPr>
                    </a:p>
                  </a:txBody>
                  <a:tcPr>
                    <a:solidFill>
                      <a:srgbClr val="354A5D"/>
                    </a:solidFill>
                  </a:tcPr>
                </a:tc>
                <a:tc>
                  <a:txBody>
                    <a:bodyPr/>
                    <a:lstStyle/>
                    <a:p>
                      <a:pPr algn="ctr"/>
                      <a:r>
                        <a:rPr lang="en-US" altLang="zh-CN" sz="1200" dirty="0">
                          <a:solidFill>
                            <a:srgbClr val="354A5D"/>
                          </a:solidFill>
                        </a:rPr>
                        <a:t>3</a:t>
                      </a:r>
                      <a:endParaRPr lang="zh-CN" altLang="en-US" sz="1200" dirty="0">
                        <a:solidFill>
                          <a:srgbClr val="354A5D"/>
                        </a:solidFill>
                      </a:endParaRPr>
                    </a:p>
                  </a:txBody>
                  <a:tcPr>
                    <a:solidFill>
                      <a:schemeClr val="bg1"/>
                    </a:solidFill>
                  </a:tcPr>
                </a:tc>
                <a:tc>
                  <a:txBody>
                    <a:bodyPr/>
                    <a:lstStyle/>
                    <a:p>
                      <a:pPr algn="ctr"/>
                      <a:r>
                        <a:rPr lang="en-US" altLang="zh-CN" sz="1200" dirty="0">
                          <a:solidFill>
                            <a:schemeClr val="bg1"/>
                          </a:solidFill>
                        </a:rPr>
                        <a:t>9</a:t>
                      </a:r>
                      <a:endParaRPr lang="zh-CN" altLang="en-US" sz="1200" dirty="0">
                        <a:solidFill>
                          <a:schemeClr val="bg1"/>
                        </a:solidFill>
                      </a:endParaRPr>
                    </a:p>
                  </a:txBody>
                  <a:tcPr>
                    <a:solidFill>
                      <a:srgbClr val="354A5D"/>
                    </a:solidFill>
                  </a:tcPr>
                </a:tc>
                <a:tc>
                  <a:txBody>
                    <a:bodyPr/>
                    <a:lstStyle/>
                    <a:p>
                      <a:pPr algn="ctr"/>
                      <a:r>
                        <a:rPr lang="en-US" altLang="zh-CN" sz="1200" dirty="0"/>
                        <a:t>7</a:t>
                      </a:r>
                      <a:endParaRPr lang="zh-CN" altLang="en-US" sz="1200" dirty="0"/>
                    </a:p>
                  </a:txBody>
                  <a:tcPr>
                    <a:solidFill>
                      <a:srgbClr val="354A5D"/>
                    </a:solidFill>
                  </a:tcPr>
                </a:tc>
                <a:tc>
                  <a:txBody>
                    <a:bodyPr/>
                    <a:lstStyle/>
                    <a:p>
                      <a:pPr algn="ctr"/>
                      <a:r>
                        <a:rPr lang="en-US" altLang="zh-CN" sz="1200" dirty="0"/>
                        <a:t>10</a:t>
                      </a:r>
                      <a:endParaRPr lang="zh-CN" altLang="en-US" sz="1200" dirty="0"/>
                    </a:p>
                  </a:txBody>
                  <a:tcPr/>
                </a:tc>
                <a:tc>
                  <a:txBody>
                    <a:bodyPr/>
                    <a:lstStyle/>
                    <a:p>
                      <a:pPr algn="ctr"/>
                      <a:r>
                        <a:rPr lang="en-US" altLang="zh-CN" sz="1200" dirty="0"/>
                        <a:t>8</a:t>
                      </a:r>
                      <a:endParaRPr lang="zh-CN" altLang="en-US" sz="1200" dirty="0"/>
                    </a:p>
                  </a:txBody>
                  <a:tcPr/>
                </a:tc>
                <a:extLst>
                  <a:ext uri="{0D108BD9-81ED-4DB2-BD59-A6C34878D82A}">
                    <a16:rowId xmlns:a16="http://schemas.microsoft.com/office/drawing/2014/main" val="2027606397"/>
                  </a:ext>
                </a:extLst>
              </a:tr>
            </a:tbl>
          </a:graphicData>
        </a:graphic>
      </p:graphicFrame>
      <p:cxnSp>
        <p:nvCxnSpPr>
          <p:cNvPr id="51" name="直接箭头连接符 50">
            <a:extLst>
              <a:ext uri="{FF2B5EF4-FFF2-40B4-BE49-F238E27FC236}">
                <a16:creationId xmlns:a16="http://schemas.microsoft.com/office/drawing/2014/main" id="{811C2F09-844E-43E7-9C85-A8E6F7A63FEF}"/>
              </a:ext>
            </a:extLst>
          </p:cNvPr>
          <p:cNvCxnSpPr/>
          <p:nvPr/>
        </p:nvCxnSpPr>
        <p:spPr>
          <a:xfrm flipH="1">
            <a:off x="3495675" y="5093392"/>
            <a:ext cx="477912" cy="331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禁止符 51">
            <a:extLst>
              <a:ext uri="{FF2B5EF4-FFF2-40B4-BE49-F238E27FC236}">
                <a16:creationId xmlns:a16="http://schemas.microsoft.com/office/drawing/2014/main" id="{5357D9D5-8D28-44E0-8C9B-4EC4A7034BC1}"/>
              </a:ext>
            </a:extLst>
          </p:cNvPr>
          <p:cNvSpPr/>
          <p:nvPr/>
        </p:nvSpPr>
        <p:spPr>
          <a:xfrm>
            <a:off x="3881307" y="5204662"/>
            <a:ext cx="184560" cy="165574"/>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文本框 53">
            <a:extLst>
              <a:ext uri="{FF2B5EF4-FFF2-40B4-BE49-F238E27FC236}">
                <a16:creationId xmlns:a16="http://schemas.microsoft.com/office/drawing/2014/main" id="{EB60D826-466B-4AA3-AC16-1C512001690F}"/>
              </a:ext>
            </a:extLst>
          </p:cNvPr>
          <p:cNvSpPr txBox="1"/>
          <p:nvPr/>
        </p:nvSpPr>
        <p:spPr>
          <a:xfrm>
            <a:off x="4005809" y="5116762"/>
            <a:ext cx="1345031" cy="307777"/>
          </a:xfrm>
          <a:prstGeom prst="rect">
            <a:avLst/>
          </a:prstGeom>
          <a:noFill/>
        </p:spPr>
        <p:txBody>
          <a:bodyPr wrap="square" rtlCol="0">
            <a:spAutoFit/>
          </a:bodyPr>
          <a:lstStyle/>
          <a:p>
            <a:r>
              <a:rPr lang="en-US" altLang="zh-CN" sz="1400" b="1" dirty="0"/>
              <a:t>left=right</a:t>
            </a:r>
            <a:endParaRPr lang="zh-CN" altLang="en-US" sz="1400" b="1" dirty="0"/>
          </a:p>
        </p:txBody>
      </p:sp>
      <p:graphicFrame>
        <p:nvGraphicFramePr>
          <p:cNvPr id="55" name="表格 54">
            <a:extLst>
              <a:ext uri="{FF2B5EF4-FFF2-40B4-BE49-F238E27FC236}">
                <a16:creationId xmlns:a16="http://schemas.microsoft.com/office/drawing/2014/main" id="{DEF15721-A655-45C6-8CBB-EB8734DE06F8}"/>
              </a:ext>
            </a:extLst>
          </p:cNvPr>
          <p:cNvGraphicFramePr>
            <a:graphicFrameLocks noGrp="1"/>
          </p:cNvGraphicFramePr>
          <p:nvPr>
            <p:extLst>
              <p:ext uri="{D42A27DB-BD31-4B8C-83A1-F6EECF244321}">
                <p14:modId xmlns:p14="http://schemas.microsoft.com/office/powerpoint/2010/main" val="2967758802"/>
              </p:ext>
            </p:extLst>
          </p:nvPr>
        </p:nvGraphicFramePr>
        <p:xfrm>
          <a:off x="6841162" y="5429518"/>
          <a:ext cx="4712750" cy="368573"/>
        </p:xfrm>
        <a:graphic>
          <a:graphicData uri="http://schemas.openxmlformats.org/drawingml/2006/table">
            <a:tbl>
              <a:tblPr firstRow="1" bandRow="1">
                <a:tableStyleId>{5C22544A-7EE6-4342-B048-85BDC9FD1C3A}</a:tableStyleId>
              </a:tblPr>
              <a:tblGrid>
                <a:gridCol w="471275">
                  <a:extLst>
                    <a:ext uri="{9D8B030D-6E8A-4147-A177-3AD203B41FA5}">
                      <a16:colId xmlns:a16="http://schemas.microsoft.com/office/drawing/2014/main" val="809929201"/>
                    </a:ext>
                  </a:extLst>
                </a:gridCol>
                <a:gridCol w="471275">
                  <a:extLst>
                    <a:ext uri="{9D8B030D-6E8A-4147-A177-3AD203B41FA5}">
                      <a16:colId xmlns:a16="http://schemas.microsoft.com/office/drawing/2014/main" val="1555193742"/>
                    </a:ext>
                  </a:extLst>
                </a:gridCol>
                <a:gridCol w="471275">
                  <a:extLst>
                    <a:ext uri="{9D8B030D-6E8A-4147-A177-3AD203B41FA5}">
                      <a16:colId xmlns:a16="http://schemas.microsoft.com/office/drawing/2014/main" val="84269116"/>
                    </a:ext>
                  </a:extLst>
                </a:gridCol>
                <a:gridCol w="471275">
                  <a:extLst>
                    <a:ext uri="{9D8B030D-6E8A-4147-A177-3AD203B41FA5}">
                      <a16:colId xmlns:a16="http://schemas.microsoft.com/office/drawing/2014/main" val="93756786"/>
                    </a:ext>
                  </a:extLst>
                </a:gridCol>
                <a:gridCol w="471275">
                  <a:extLst>
                    <a:ext uri="{9D8B030D-6E8A-4147-A177-3AD203B41FA5}">
                      <a16:colId xmlns:a16="http://schemas.microsoft.com/office/drawing/2014/main" val="117203293"/>
                    </a:ext>
                  </a:extLst>
                </a:gridCol>
                <a:gridCol w="471275">
                  <a:extLst>
                    <a:ext uri="{9D8B030D-6E8A-4147-A177-3AD203B41FA5}">
                      <a16:colId xmlns:a16="http://schemas.microsoft.com/office/drawing/2014/main" val="1367454910"/>
                    </a:ext>
                  </a:extLst>
                </a:gridCol>
                <a:gridCol w="471275">
                  <a:extLst>
                    <a:ext uri="{9D8B030D-6E8A-4147-A177-3AD203B41FA5}">
                      <a16:colId xmlns:a16="http://schemas.microsoft.com/office/drawing/2014/main" val="2056962242"/>
                    </a:ext>
                  </a:extLst>
                </a:gridCol>
                <a:gridCol w="471275">
                  <a:extLst>
                    <a:ext uri="{9D8B030D-6E8A-4147-A177-3AD203B41FA5}">
                      <a16:colId xmlns:a16="http://schemas.microsoft.com/office/drawing/2014/main" val="2722636978"/>
                    </a:ext>
                  </a:extLst>
                </a:gridCol>
                <a:gridCol w="471275">
                  <a:extLst>
                    <a:ext uri="{9D8B030D-6E8A-4147-A177-3AD203B41FA5}">
                      <a16:colId xmlns:a16="http://schemas.microsoft.com/office/drawing/2014/main" val="2862055811"/>
                    </a:ext>
                  </a:extLst>
                </a:gridCol>
                <a:gridCol w="471275">
                  <a:extLst>
                    <a:ext uri="{9D8B030D-6E8A-4147-A177-3AD203B41FA5}">
                      <a16:colId xmlns:a16="http://schemas.microsoft.com/office/drawing/2014/main" val="247086540"/>
                    </a:ext>
                  </a:extLst>
                </a:gridCol>
              </a:tblGrid>
              <a:tr h="368573">
                <a:tc>
                  <a:txBody>
                    <a:bodyPr/>
                    <a:lstStyle/>
                    <a:p>
                      <a:pPr algn="ctr"/>
                      <a:r>
                        <a:rPr lang="en-US" altLang="zh-CN" sz="1200" dirty="0">
                          <a:solidFill>
                            <a:schemeClr val="bg1"/>
                          </a:solidFill>
                        </a:rPr>
                        <a:t>5</a:t>
                      </a:r>
                      <a:endParaRPr lang="zh-CN" altLang="en-US" sz="1200" dirty="0">
                        <a:solidFill>
                          <a:schemeClr val="bg1"/>
                        </a:solidFill>
                      </a:endParaRPr>
                    </a:p>
                  </a:txBody>
                  <a:tcPr>
                    <a:solidFill>
                      <a:srgbClr val="354A5D"/>
                    </a:solidFill>
                  </a:tcPr>
                </a:tc>
                <a:tc>
                  <a:txBody>
                    <a:bodyPr/>
                    <a:lstStyle/>
                    <a:p>
                      <a:pPr algn="ctr"/>
                      <a:r>
                        <a:rPr lang="en-US" altLang="zh-CN" sz="1200" dirty="0">
                          <a:solidFill>
                            <a:schemeClr val="bg1"/>
                          </a:solidFill>
                        </a:rPr>
                        <a:t>1</a:t>
                      </a:r>
                      <a:endParaRPr lang="zh-CN" altLang="en-US" sz="1200" dirty="0">
                        <a:solidFill>
                          <a:schemeClr val="bg1"/>
                        </a:solidFill>
                      </a:endParaRPr>
                    </a:p>
                  </a:txBody>
                  <a:tcPr>
                    <a:solidFill>
                      <a:srgbClr val="354A5D"/>
                    </a:solidFill>
                  </a:tcPr>
                </a:tc>
                <a:tc>
                  <a:txBody>
                    <a:bodyPr/>
                    <a:lstStyle/>
                    <a:p>
                      <a:pPr algn="ctr"/>
                      <a:r>
                        <a:rPr lang="en-US" altLang="zh-CN" sz="1200" dirty="0"/>
                        <a:t>2</a:t>
                      </a:r>
                      <a:endParaRPr lang="zh-CN" altLang="en-US" sz="1200" dirty="0"/>
                    </a:p>
                  </a:txBody>
                  <a:tcPr/>
                </a:tc>
                <a:tc>
                  <a:txBody>
                    <a:bodyPr/>
                    <a:lstStyle/>
                    <a:p>
                      <a:pPr algn="ctr"/>
                      <a:r>
                        <a:rPr lang="en-US" altLang="zh-CN" sz="1200" dirty="0">
                          <a:solidFill>
                            <a:schemeClr val="bg1"/>
                          </a:solidFill>
                        </a:rPr>
                        <a:t>4</a:t>
                      </a:r>
                      <a:endParaRPr lang="zh-CN" altLang="en-US" sz="1200" dirty="0">
                        <a:solidFill>
                          <a:schemeClr val="bg1"/>
                        </a:solidFill>
                      </a:endParaRPr>
                    </a:p>
                  </a:txBody>
                  <a:tcPr>
                    <a:solidFill>
                      <a:srgbClr val="354A5D"/>
                    </a:solidFill>
                  </a:tcPr>
                </a:tc>
                <a:tc>
                  <a:txBody>
                    <a:bodyPr/>
                    <a:lstStyle/>
                    <a:p>
                      <a:pPr algn="ctr"/>
                      <a:r>
                        <a:rPr lang="en-US" altLang="zh-CN" sz="1200" dirty="0">
                          <a:solidFill>
                            <a:schemeClr val="bg1"/>
                          </a:solidFill>
                        </a:rPr>
                        <a:t>3</a:t>
                      </a:r>
                      <a:endParaRPr lang="zh-CN" altLang="en-US" sz="1200" dirty="0">
                        <a:solidFill>
                          <a:schemeClr val="bg1"/>
                        </a:solidFill>
                      </a:endParaRPr>
                    </a:p>
                  </a:txBody>
                  <a:tcPr>
                    <a:solidFill>
                      <a:srgbClr val="354A5D"/>
                    </a:solidFill>
                  </a:tcPr>
                </a:tc>
                <a:tc>
                  <a:txBody>
                    <a:bodyPr/>
                    <a:lstStyle/>
                    <a:p>
                      <a:pPr algn="ctr"/>
                      <a:r>
                        <a:rPr lang="en-US" altLang="zh-CN" sz="1200" dirty="0">
                          <a:solidFill>
                            <a:srgbClr val="354A5D"/>
                          </a:solidFill>
                        </a:rPr>
                        <a:t>6</a:t>
                      </a:r>
                      <a:endParaRPr lang="zh-CN" altLang="en-US" sz="1200" dirty="0">
                        <a:solidFill>
                          <a:srgbClr val="354A5D"/>
                        </a:solidFill>
                      </a:endParaRPr>
                    </a:p>
                  </a:txBody>
                  <a:tcPr>
                    <a:solidFill>
                      <a:schemeClr val="bg1"/>
                    </a:solidFill>
                  </a:tcPr>
                </a:tc>
                <a:tc>
                  <a:txBody>
                    <a:bodyPr/>
                    <a:lstStyle/>
                    <a:p>
                      <a:pPr algn="ctr"/>
                      <a:r>
                        <a:rPr lang="en-US" altLang="zh-CN" sz="1200" dirty="0">
                          <a:solidFill>
                            <a:schemeClr val="bg1"/>
                          </a:solidFill>
                        </a:rPr>
                        <a:t>9</a:t>
                      </a:r>
                      <a:endParaRPr lang="zh-CN" altLang="en-US" sz="1200" dirty="0">
                        <a:solidFill>
                          <a:schemeClr val="bg1"/>
                        </a:solidFill>
                      </a:endParaRPr>
                    </a:p>
                  </a:txBody>
                  <a:tcPr>
                    <a:solidFill>
                      <a:srgbClr val="354A5D"/>
                    </a:solidFill>
                  </a:tcPr>
                </a:tc>
                <a:tc>
                  <a:txBody>
                    <a:bodyPr/>
                    <a:lstStyle/>
                    <a:p>
                      <a:pPr algn="ctr"/>
                      <a:r>
                        <a:rPr lang="en-US" altLang="zh-CN" sz="1200" dirty="0"/>
                        <a:t>7</a:t>
                      </a:r>
                      <a:endParaRPr lang="zh-CN" altLang="en-US" sz="1200" dirty="0"/>
                    </a:p>
                  </a:txBody>
                  <a:tcPr>
                    <a:solidFill>
                      <a:srgbClr val="354A5D"/>
                    </a:solidFill>
                  </a:tcPr>
                </a:tc>
                <a:tc>
                  <a:txBody>
                    <a:bodyPr/>
                    <a:lstStyle/>
                    <a:p>
                      <a:pPr algn="ctr"/>
                      <a:r>
                        <a:rPr lang="en-US" altLang="zh-CN" sz="1200" dirty="0"/>
                        <a:t>10</a:t>
                      </a:r>
                      <a:endParaRPr lang="zh-CN" altLang="en-US" sz="1200" dirty="0"/>
                    </a:p>
                  </a:txBody>
                  <a:tcPr/>
                </a:tc>
                <a:tc>
                  <a:txBody>
                    <a:bodyPr/>
                    <a:lstStyle/>
                    <a:p>
                      <a:pPr algn="ctr"/>
                      <a:r>
                        <a:rPr lang="en-US" altLang="zh-CN" sz="1200" dirty="0"/>
                        <a:t>8</a:t>
                      </a:r>
                      <a:endParaRPr lang="zh-CN" altLang="en-US" sz="1200" dirty="0"/>
                    </a:p>
                  </a:txBody>
                  <a:tcPr/>
                </a:tc>
                <a:extLst>
                  <a:ext uri="{0D108BD9-81ED-4DB2-BD59-A6C34878D82A}">
                    <a16:rowId xmlns:a16="http://schemas.microsoft.com/office/drawing/2014/main" val="2027606397"/>
                  </a:ext>
                </a:extLst>
              </a:tr>
            </a:tbl>
          </a:graphicData>
        </a:graphic>
      </p:graphicFrame>
      <p:pic>
        <p:nvPicPr>
          <p:cNvPr id="56" name="图形 55" descr="线箭头: 直">
            <a:extLst>
              <a:ext uri="{FF2B5EF4-FFF2-40B4-BE49-F238E27FC236}">
                <a16:creationId xmlns:a16="http://schemas.microsoft.com/office/drawing/2014/main" id="{93F54F32-CB60-4D51-B333-D26A22503B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6166105" y="5370236"/>
            <a:ext cx="631054" cy="457200"/>
          </a:xfrm>
          <a:prstGeom prst="rect">
            <a:avLst/>
          </a:prstGeom>
        </p:spPr>
      </p:pic>
      <p:pic>
        <p:nvPicPr>
          <p:cNvPr id="58" name="图形 57" descr="返回">
            <a:extLst>
              <a:ext uri="{FF2B5EF4-FFF2-40B4-BE49-F238E27FC236}">
                <a16:creationId xmlns:a16="http://schemas.microsoft.com/office/drawing/2014/main" id="{3B5F0E6A-6ED3-418B-B7B0-285C0F152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9126758" y="4777864"/>
            <a:ext cx="631056" cy="631056"/>
          </a:xfrm>
          <a:prstGeom prst="rect">
            <a:avLst/>
          </a:prstGeom>
        </p:spPr>
      </p:pic>
      <p:sp>
        <p:nvSpPr>
          <p:cNvPr id="59" name="文本框 58">
            <a:extLst>
              <a:ext uri="{FF2B5EF4-FFF2-40B4-BE49-F238E27FC236}">
                <a16:creationId xmlns:a16="http://schemas.microsoft.com/office/drawing/2014/main" id="{E04F52FA-753F-4430-9712-E0672A58AFD2}"/>
              </a:ext>
            </a:extLst>
          </p:cNvPr>
          <p:cNvSpPr txBox="1"/>
          <p:nvPr/>
        </p:nvSpPr>
        <p:spPr>
          <a:xfrm>
            <a:off x="9632892" y="4628295"/>
            <a:ext cx="1449436" cy="369332"/>
          </a:xfrm>
          <a:prstGeom prst="rect">
            <a:avLst/>
          </a:prstGeom>
          <a:noFill/>
        </p:spPr>
        <p:txBody>
          <a:bodyPr wrap="square" rtlCol="0">
            <a:spAutoFit/>
          </a:bodyPr>
          <a:lstStyle/>
          <a:p>
            <a:r>
              <a:rPr lang="en-US" altLang="zh-CN" b="1" dirty="0"/>
              <a:t>p</a:t>
            </a:r>
            <a:endParaRPr lang="zh-CN" altLang="en-US" b="1" dirty="0"/>
          </a:p>
        </p:txBody>
      </p:sp>
      <p:sp>
        <p:nvSpPr>
          <p:cNvPr id="60" name="矩形 59">
            <a:extLst>
              <a:ext uri="{FF2B5EF4-FFF2-40B4-BE49-F238E27FC236}">
                <a16:creationId xmlns:a16="http://schemas.microsoft.com/office/drawing/2014/main" id="{70BBE2EB-03E1-49B3-8181-21A4D48AA960}"/>
              </a:ext>
            </a:extLst>
          </p:cNvPr>
          <p:cNvSpPr/>
          <p:nvPr/>
        </p:nvSpPr>
        <p:spPr>
          <a:xfrm>
            <a:off x="2084760" y="895893"/>
            <a:ext cx="272360" cy="302335"/>
          </a:xfrm>
          <a:prstGeom prst="rect">
            <a:avLst/>
          </a:prstGeom>
          <a:solidFill>
            <a:srgbClr val="3C3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1D874E2C-8EE3-41FB-84FF-DCF240460113}"/>
              </a:ext>
            </a:extLst>
          </p:cNvPr>
          <p:cNvSpPr/>
          <p:nvPr/>
        </p:nvSpPr>
        <p:spPr>
          <a:xfrm>
            <a:off x="2915708" y="895893"/>
            <a:ext cx="272360" cy="30233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2" name="图片 61">
            <a:extLst>
              <a:ext uri="{FF2B5EF4-FFF2-40B4-BE49-F238E27FC236}">
                <a16:creationId xmlns:a16="http://schemas.microsoft.com/office/drawing/2014/main" id="{6E35DB39-AFC2-4AC4-BFC0-0BAFAF9AE4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82348" y="1102513"/>
            <a:ext cx="4922971" cy="3711173"/>
          </a:xfrm>
          <a:custGeom>
            <a:avLst/>
            <a:gdLst>
              <a:gd name="connsiteX0" fmla="*/ 1433291 w 5342964"/>
              <a:gd name="connsiteY0" fmla="*/ 3092826 h 5109885"/>
              <a:gd name="connsiteX1" fmla="*/ 2538073 w 5342964"/>
              <a:gd name="connsiteY1" fmla="*/ 3092826 h 5109885"/>
              <a:gd name="connsiteX2" fmla="*/ 2599764 w 5342964"/>
              <a:gd name="connsiteY2" fmla="*/ 3154517 h 5109885"/>
              <a:gd name="connsiteX3" fmla="*/ 2599764 w 5342964"/>
              <a:gd name="connsiteY3" fmla="*/ 5048194 h 5109885"/>
              <a:gd name="connsiteX4" fmla="*/ 2538073 w 5342964"/>
              <a:gd name="connsiteY4" fmla="*/ 5109885 h 5109885"/>
              <a:gd name="connsiteX5" fmla="*/ 1433291 w 5342964"/>
              <a:gd name="connsiteY5" fmla="*/ 5109885 h 5109885"/>
              <a:gd name="connsiteX6" fmla="*/ 1371600 w 5342964"/>
              <a:gd name="connsiteY6" fmla="*/ 5048194 h 5109885"/>
              <a:gd name="connsiteX7" fmla="*/ 1371600 w 5342964"/>
              <a:gd name="connsiteY7" fmla="*/ 3154517 h 5109885"/>
              <a:gd name="connsiteX8" fmla="*/ 1433291 w 5342964"/>
              <a:gd name="connsiteY8" fmla="*/ 3092826 h 5109885"/>
              <a:gd name="connsiteX9" fmla="*/ 2804891 w 5342964"/>
              <a:gd name="connsiteY9" fmla="*/ 2631141 h 5109885"/>
              <a:gd name="connsiteX10" fmla="*/ 3909673 w 5342964"/>
              <a:gd name="connsiteY10" fmla="*/ 2631141 h 5109885"/>
              <a:gd name="connsiteX11" fmla="*/ 3971364 w 5342964"/>
              <a:gd name="connsiteY11" fmla="*/ 2692832 h 5109885"/>
              <a:gd name="connsiteX12" fmla="*/ 3971364 w 5342964"/>
              <a:gd name="connsiteY12" fmla="*/ 4586509 h 5109885"/>
              <a:gd name="connsiteX13" fmla="*/ 3909673 w 5342964"/>
              <a:gd name="connsiteY13" fmla="*/ 4648200 h 5109885"/>
              <a:gd name="connsiteX14" fmla="*/ 2804891 w 5342964"/>
              <a:gd name="connsiteY14" fmla="*/ 4648200 h 5109885"/>
              <a:gd name="connsiteX15" fmla="*/ 2743200 w 5342964"/>
              <a:gd name="connsiteY15" fmla="*/ 4586509 h 5109885"/>
              <a:gd name="connsiteX16" fmla="*/ 2743200 w 5342964"/>
              <a:gd name="connsiteY16" fmla="*/ 2692832 h 5109885"/>
              <a:gd name="connsiteX17" fmla="*/ 2804891 w 5342964"/>
              <a:gd name="connsiteY17" fmla="*/ 2631141 h 5109885"/>
              <a:gd name="connsiteX18" fmla="*/ 4176491 w 5342964"/>
              <a:gd name="connsiteY18" fmla="*/ 2151527 h 5109885"/>
              <a:gd name="connsiteX19" fmla="*/ 5281273 w 5342964"/>
              <a:gd name="connsiteY19" fmla="*/ 2151527 h 5109885"/>
              <a:gd name="connsiteX20" fmla="*/ 5342964 w 5342964"/>
              <a:gd name="connsiteY20" fmla="*/ 2213218 h 5109885"/>
              <a:gd name="connsiteX21" fmla="*/ 5342964 w 5342964"/>
              <a:gd name="connsiteY21" fmla="*/ 4106895 h 5109885"/>
              <a:gd name="connsiteX22" fmla="*/ 5281273 w 5342964"/>
              <a:gd name="connsiteY22" fmla="*/ 4168586 h 5109885"/>
              <a:gd name="connsiteX23" fmla="*/ 4176491 w 5342964"/>
              <a:gd name="connsiteY23" fmla="*/ 4168586 h 5109885"/>
              <a:gd name="connsiteX24" fmla="*/ 4114800 w 5342964"/>
              <a:gd name="connsiteY24" fmla="*/ 4106895 h 5109885"/>
              <a:gd name="connsiteX25" fmla="*/ 4114800 w 5342964"/>
              <a:gd name="connsiteY25" fmla="*/ 2213218 h 5109885"/>
              <a:gd name="connsiteX26" fmla="*/ 4176491 w 5342964"/>
              <a:gd name="connsiteY26" fmla="*/ 2151527 h 5109885"/>
              <a:gd name="connsiteX27" fmla="*/ 61691 w 5342964"/>
              <a:gd name="connsiteY27" fmla="*/ 2115673 h 5109885"/>
              <a:gd name="connsiteX28" fmla="*/ 1166473 w 5342964"/>
              <a:gd name="connsiteY28" fmla="*/ 2115673 h 5109885"/>
              <a:gd name="connsiteX29" fmla="*/ 1228164 w 5342964"/>
              <a:gd name="connsiteY29" fmla="*/ 2177364 h 5109885"/>
              <a:gd name="connsiteX30" fmla="*/ 1228164 w 5342964"/>
              <a:gd name="connsiteY30" fmla="*/ 4071041 h 5109885"/>
              <a:gd name="connsiteX31" fmla="*/ 1166473 w 5342964"/>
              <a:gd name="connsiteY31" fmla="*/ 4132732 h 5109885"/>
              <a:gd name="connsiteX32" fmla="*/ 61691 w 5342964"/>
              <a:gd name="connsiteY32" fmla="*/ 4132732 h 5109885"/>
              <a:gd name="connsiteX33" fmla="*/ 0 w 5342964"/>
              <a:gd name="connsiteY33" fmla="*/ 4071041 h 5109885"/>
              <a:gd name="connsiteX34" fmla="*/ 0 w 5342964"/>
              <a:gd name="connsiteY34" fmla="*/ 2177364 h 5109885"/>
              <a:gd name="connsiteX35" fmla="*/ 61691 w 5342964"/>
              <a:gd name="connsiteY35" fmla="*/ 2115673 h 5109885"/>
              <a:gd name="connsiteX36" fmla="*/ 1433291 w 5342964"/>
              <a:gd name="connsiteY36" fmla="*/ 941299 h 5109885"/>
              <a:gd name="connsiteX37" fmla="*/ 2538073 w 5342964"/>
              <a:gd name="connsiteY37" fmla="*/ 941299 h 5109885"/>
              <a:gd name="connsiteX38" fmla="*/ 2599764 w 5342964"/>
              <a:gd name="connsiteY38" fmla="*/ 1002990 h 5109885"/>
              <a:gd name="connsiteX39" fmla="*/ 2599764 w 5342964"/>
              <a:gd name="connsiteY39" fmla="*/ 2896667 h 5109885"/>
              <a:gd name="connsiteX40" fmla="*/ 2538073 w 5342964"/>
              <a:gd name="connsiteY40" fmla="*/ 2958358 h 5109885"/>
              <a:gd name="connsiteX41" fmla="*/ 1433291 w 5342964"/>
              <a:gd name="connsiteY41" fmla="*/ 2958358 h 5109885"/>
              <a:gd name="connsiteX42" fmla="*/ 1371600 w 5342964"/>
              <a:gd name="connsiteY42" fmla="*/ 2896667 h 5109885"/>
              <a:gd name="connsiteX43" fmla="*/ 1371600 w 5342964"/>
              <a:gd name="connsiteY43" fmla="*/ 1002990 h 5109885"/>
              <a:gd name="connsiteX44" fmla="*/ 1433291 w 5342964"/>
              <a:gd name="connsiteY44" fmla="*/ 941299 h 5109885"/>
              <a:gd name="connsiteX45" fmla="*/ 2804891 w 5342964"/>
              <a:gd name="connsiteY45" fmla="*/ 479614 h 5109885"/>
              <a:gd name="connsiteX46" fmla="*/ 3909673 w 5342964"/>
              <a:gd name="connsiteY46" fmla="*/ 479614 h 5109885"/>
              <a:gd name="connsiteX47" fmla="*/ 3971364 w 5342964"/>
              <a:gd name="connsiteY47" fmla="*/ 541305 h 5109885"/>
              <a:gd name="connsiteX48" fmla="*/ 3971364 w 5342964"/>
              <a:gd name="connsiteY48" fmla="*/ 2434982 h 5109885"/>
              <a:gd name="connsiteX49" fmla="*/ 3909673 w 5342964"/>
              <a:gd name="connsiteY49" fmla="*/ 2496673 h 5109885"/>
              <a:gd name="connsiteX50" fmla="*/ 2804891 w 5342964"/>
              <a:gd name="connsiteY50" fmla="*/ 2496673 h 5109885"/>
              <a:gd name="connsiteX51" fmla="*/ 2743200 w 5342964"/>
              <a:gd name="connsiteY51" fmla="*/ 2434982 h 5109885"/>
              <a:gd name="connsiteX52" fmla="*/ 2743200 w 5342964"/>
              <a:gd name="connsiteY52" fmla="*/ 541305 h 5109885"/>
              <a:gd name="connsiteX53" fmla="*/ 2804891 w 5342964"/>
              <a:gd name="connsiteY53" fmla="*/ 479614 h 5109885"/>
              <a:gd name="connsiteX54" fmla="*/ 4176491 w 5342964"/>
              <a:gd name="connsiteY54" fmla="*/ 0 h 5109885"/>
              <a:gd name="connsiteX55" fmla="*/ 5281273 w 5342964"/>
              <a:gd name="connsiteY55" fmla="*/ 0 h 5109885"/>
              <a:gd name="connsiteX56" fmla="*/ 5342964 w 5342964"/>
              <a:gd name="connsiteY56" fmla="*/ 61691 h 5109885"/>
              <a:gd name="connsiteX57" fmla="*/ 5342964 w 5342964"/>
              <a:gd name="connsiteY57" fmla="*/ 1955368 h 5109885"/>
              <a:gd name="connsiteX58" fmla="*/ 5281273 w 5342964"/>
              <a:gd name="connsiteY58" fmla="*/ 2017059 h 5109885"/>
              <a:gd name="connsiteX59" fmla="*/ 4176491 w 5342964"/>
              <a:gd name="connsiteY59" fmla="*/ 2017059 h 5109885"/>
              <a:gd name="connsiteX60" fmla="*/ 4114800 w 5342964"/>
              <a:gd name="connsiteY60" fmla="*/ 1955368 h 5109885"/>
              <a:gd name="connsiteX61" fmla="*/ 4114800 w 5342964"/>
              <a:gd name="connsiteY61" fmla="*/ 61691 h 5109885"/>
              <a:gd name="connsiteX62" fmla="*/ 4176491 w 5342964"/>
              <a:gd name="connsiteY62" fmla="*/ 0 h 510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42964" h="5109885">
                <a:moveTo>
                  <a:pt x="1433291" y="3092826"/>
                </a:moveTo>
                <a:lnTo>
                  <a:pt x="2538073" y="3092826"/>
                </a:lnTo>
                <a:cubicBezTo>
                  <a:pt x="2572144" y="3092826"/>
                  <a:pt x="2599764" y="3120446"/>
                  <a:pt x="2599764" y="3154517"/>
                </a:cubicBezTo>
                <a:lnTo>
                  <a:pt x="2599764" y="5048194"/>
                </a:lnTo>
                <a:cubicBezTo>
                  <a:pt x="2599764" y="5082265"/>
                  <a:pt x="2572144" y="5109885"/>
                  <a:pt x="2538073" y="5109885"/>
                </a:cubicBezTo>
                <a:lnTo>
                  <a:pt x="1433291" y="5109885"/>
                </a:lnTo>
                <a:cubicBezTo>
                  <a:pt x="1399220" y="5109885"/>
                  <a:pt x="1371600" y="5082265"/>
                  <a:pt x="1371600" y="5048194"/>
                </a:cubicBezTo>
                <a:lnTo>
                  <a:pt x="1371600" y="3154517"/>
                </a:lnTo>
                <a:cubicBezTo>
                  <a:pt x="1371600" y="3120446"/>
                  <a:pt x="1399220" y="3092826"/>
                  <a:pt x="1433291" y="3092826"/>
                </a:cubicBezTo>
                <a:close/>
                <a:moveTo>
                  <a:pt x="2804891" y="2631141"/>
                </a:moveTo>
                <a:lnTo>
                  <a:pt x="3909673" y="2631141"/>
                </a:lnTo>
                <a:cubicBezTo>
                  <a:pt x="3943744" y="2631141"/>
                  <a:pt x="3971364" y="2658761"/>
                  <a:pt x="3971364" y="2692832"/>
                </a:cubicBezTo>
                <a:lnTo>
                  <a:pt x="3971364" y="4586509"/>
                </a:lnTo>
                <a:cubicBezTo>
                  <a:pt x="3971364" y="4620580"/>
                  <a:pt x="3943744" y="4648200"/>
                  <a:pt x="3909673" y="4648200"/>
                </a:cubicBezTo>
                <a:lnTo>
                  <a:pt x="2804891" y="4648200"/>
                </a:lnTo>
                <a:cubicBezTo>
                  <a:pt x="2770820" y="4648200"/>
                  <a:pt x="2743200" y="4620580"/>
                  <a:pt x="2743200" y="4586509"/>
                </a:cubicBezTo>
                <a:lnTo>
                  <a:pt x="2743200" y="2692832"/>
                </a:lnTo>
                <a:cubicBezTo>
                  <a:pt x="2743200" y="2658761"/>
                  <a:pt x="2770820" y="2631141"/>
                  <a:pt x="2804891" y="2631141"/>
                </a:cubicBezTo>
                <a:close/>
                <a:moveTo>
                  <a:pt x="4176491" y="2151527"/>
                </a:moveTo>
                <a:lnTo>
                  <a:pt x="5281273" y="2151527"/>
                </a:lnTo>
                <a:cubicBezTo>
                  <a:pt x="5315344" y="2151527"/>
                  <a:pt x="5342964" y="2179147"/>
                  <a:pt x="5342964" y="2213218"/>
                </a:cubicBezTo>
                <a:lnTo>
                  <a:pt x="5342964" y="4106895"/>
                </a:lnTo>
                <a:cubicBezTo>
                  <a:pt x="5342964" y="4140966"/>
                  <a:pt x="5315344" y="4168586"/>
                  <a:pt x="5281273" y="4168586"/>
                </a:cubicBezTo>
                <a:lnTo>
                  <a:pt x="4176491" y="4168586"/>
                </a:lnTo>
                <a:cubicBezTo>
                  <a:pt x="4142420" y="4168586"/>
                  <a:pt x="4114800" y="4140966"/>
                  <a:pt x="4114800" y="4106895"/>
                </a:cubicBezTo>
                <a:lnTo>
                  <a:pt x="4114800" y="2213218"/>
                </a:lnTo>
                <a:cubicBezTo>
                  <a:pt x="4114800" y="2179147"/>
                  <a:pt x="4142420" y="2151527"/>
                  <a:pt x="4176491" y="2151527"/>
                </a:cubicBezTo>
                <a:close/>
                <a:moveTo>
                  <a:pt x="61691" y="2115673"/>
                </a:moveTo>
                <a:lnTo>
                  <a:pt x="1166473" y="2115673"/>
                </a:lnTo>
                <a:cubicBezTo>
                  <a:pt x="1200544" y="2115673"/>
                  <a:pt x="1228164" y="2143293"/>
                  <a:pt x="1228164" y="2177364"/>
                </a:cubicBezTo>
                <a:lnTo>
                  <a:pt x="1228164" y="4071041"/>
                </a:lnTo>
                <a:cubicBezTo>
                  <a:pt x="1228164" y="4105112"/>
                  <a:pt x="1200544" y="4132732"/>
                  <a:pt x="1166473" y="4132732"/>
                </a:cubicBezTo>
                <a:lnTo>
                  <a:pt x="61691" y="4132732"/>
                </a:lnTo>
                <a:cubicBezTo>
                  <a:pt x="27620" y="4132732"/>
                  <a:pt x="0" y="4105112"/>
                  <a:pt x="0" y="4071041"/>
                </a:cubicBezTo>
                <a:lnTo>
                  <a:pt x="0" y="2177364"/>
                </a:lnTo>
                <a:cubicBezTo>
                  <a:pt x="0" y="2143293"/>
                  <a:pt x="27620" y="2115673"/>
                  <a:pt x="61691" y="2115673"/>
                </a:cubicBezTo>
                <a:close/>
                <a:moveTo>
                  <a:pt x="1433291" y="941299"/>
                </a:moveTo>
                <a:lnTo>
                  <a:pt x="2538073" y="941299"/>
                </a:lnTo>
                <a:cubicBezTo>
                  <a:pt x="2572144" y="941299"/>
                  <a:pt x="2599764" y="968919"/>
                  <a:pt x="2599764" y="1002990"/>
                </a:cubicBezTo>
                <a:lnTo>
                  <a:pt x="2599764" y="2896667"/>
                </a:lnTo>
                <a:cubicBezTo>
                  <a:pt x="2599764" y="2930738"/>
                  <a:pt x="2572144" y="2958358"/>
                  <a:pt x="2538073" y="2958358"/>
                </a:cubicBezTo>
                <a:lnTo>
                  <a:pt x="1433291" y="2958358"/>
                </a:lnTo>
                <a:cubicBezTo>
                  <a:pt x="1399220" y="2958358"/>
                  <a:pt x="1371600" y="2930738"/>
                  <a:pt x="1371600" y="2896667"/>
                </a:cubicBezTo>
                <a:lnTo>
                  <a:pt x="1371600" y="1002990"/>
                </a:lnTo>
                <a:cubicBezTo>
                  <a:pt x="1371600" y="968919"/>
                  <a:pt x="1399220" y="941299"/>
                  <a:pt x="1433291" y="941299"/>
                </a:cubicBezTo>
                <a:close/>
                <a:moveTo>
                  <a:pt x="2804891" y="479614"/>
                </a:moveTo>
                <a:lnTo>
                  <a:pt x="3909673" y="479614"/>
                </a:lnTo>
                <a:cubicBezTo>
                  <a:pt x="3943744" y="479614"/>
                  <a:pt x="3971364" y="507234"/>
                  <a:pt x="3971364" y="541305"/>
                </a:cubicBezTo>
                <a:lnTo>
                  <a:pt x="3971364" y="2434982"/>
                </a:lnTo>
                <a:cubicBezTo>
                  <a:pt x="3971364" y="2469053"/>
                  <a:pt x="3943744" y="2496673"/>
                  <a:pt x="3909673" y="2496673"/>
                </a:cubicBezTo>
                <a:lnTo>
                  <a:pt x="2804891" y="2496673"/>
                </a:lnTo>
                <a:cubicBezTo>
                  <a:pt x="2770820" y="2496673"/>
                  <a:pt x="2743200" y="2469053"/>
                  <a:pt x="2743200" y="2434982"/>
                </a:cubicBezTo>
                <a:lnTo>
                  <a:pt x="2743200" y="541305"/>
                </a:lnTo>
                <a:cubicBezTo>
                  <a:pt x="2743200" y="507234"/>
                  <a:pt x="2770820" y="479614"/>
                  <a:pt x="2804891" y="479614"/>
                </a:cubicBezTo>
                <a:close/>
                <a:moveTo>
                  <a:pt x="4176491" y="0"/>
                </a:moveTo>
                <a:lnTo>
                  <a:pt x="5281273" y="0"/>
                </a:lnTo>
                <a:cubicBezTo>
                  <a:pt x="5315344" y="0"/>
                  <a:pt x="5342964" y="27620"/>
                  <a:pt x="5342964" y="61691"/>
                </a:cubicBezTo>
                <a:lnTo>
                  <a:pt x="5342964" y="1955368"/>
                </a:lnTo>
                <a:cubicBezTo>
                  <a:pt x="5342964" y="1989439"/>
                  <a:pt x="5315344" y="2017059"/>
                  <a:pt x="5281273" y="2017059"/>
                </a:cubicBezTo>
                <a:lnTo>
                  <a:pt x="4176491" y="2017059"/>
                </a:lnTo>
                <a:cubicBezTo>
                  <a:pt x="4142420" y="2017059"/>
                  <a:pt x="4114800" y="1989439"/>
                  <a:pt x="4114800" y="1955368"/>
                </a:cubicBezTo>
                <a:lnTo>
                  <a:pt x="4114800" y="61691"/>
                </a:lnTo>
                <a:cubicBezTo>
                  <a:pt x="4114800" y="27620"/>
                  <a:pt x="4142420" y="0"/>
                  <a:pt x="4176491" y="0"/>
                </a:cubicBezTo>
                <a:close/>
              </a:path>
            </a:pathLst>
          </a:custGeom>
        </p:spPr>
      </p:pic>
    </p:spTree>
    <p:extLst>
      <p:ext uri="{BB962C8B-B14F-4D97-AF65-F5344CB8AC3E}">
        <p14:creationId xmlns:p14="http://schemas.microsoft.com/office/powerpoint/2010/main" val="5583995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up)">
                                          <p:cBhvr>
                                            <p:cTn id="11" dur="750"/>
                                            <p:tgtEl>
                                              <p:spTgt spid="62"/>
                                            </p:tgtEl>
                                          </p:cBhvr>
                                        </p:animEffect>
                                      </p:childTnLst>
                                    </p:cTn>
                                  </p:par>
                                </p:childTnLst>
                              </p:cTn>
                            </p:par>
                            <p:par>
                              <p:cTn id="12" fill="hold">
                                <p:stCondLst>
                                  <p:cond delay="1250"/>
                                </p:stCondLst>
                                <p:childTnLst>
                                  <p:par>
                                    <p:cTn id="13" presetID="2" presetClass="entr" presetSubtype="2" fill="hold" nodeType="afterEffect" p14:presetBounceEnd="40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40000">
                                          <p:cBhvr additive="base">
                                            <p:cTn id="15" dur="500" fill="hold"/>
                                            <p:tgtEl>
                                              <p:spTgt spid="2"/>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14"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barn(inVertical)">
                                          <p:cBhvr>
                                            <p:cTn id="22" dur="500"/>
                                            <p:tgtEl>
                                              <p:spTgt spid="6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barn(inVertical)">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fill="hold"/>
                                            <p:tgtEl>
                                              <p:spTgt spid="33"/>
                                            </p:tgtEl>
                                            <p:attrNameLst>
                                              <p:attrName>ppt_x</p:attrName>
                                            </p:attrNameLst>
                                          </p:cBhvr>
                                          <p:tavLst>
                                            <p:tav tm="0">
                                              <p:val>
                                                <p:strVal val="#ppt_x"/>
                                              </p:val>
                                            </p:tav>
                                            <p:tav tm="100000">
                                              <p:val>
                                                <p:strVal val="#ppt_x"/>
                                              </p:val>
                                            </p:tav>
                                          </p:tavLst>
                                        </p:anim>
                                        <p:anim calcmode="lin" valueType="num">
                                          <p:cBhvr additive="base">
                                            <p:cTn id="4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barn(inVertical)">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right)">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000"/>
                                            <p:tgtEl>
                                              <p:spTgt spid="40"/>
                                            </p:tgtEl>
                                          </p:cBhvr>
                                        </p:animEffect>
                                        <p:anim calcmode="lin" valueType="num">
                                          <p:cBhvr>
                                            <p:cTn id="65" dur="1000" fill="hold"/>
                                            <p:tgtEl>
                                              <p:spTgt spid="40"/>
                                            </p:tgtEl>
                                            <p:attrNameLst>
                                              <p:attrName>ppt_x</p:attrName>
                                            </p:attrNameLst>
                                          </p:cBhvr>
                                          <p:tavLst>
                                            <p:tav tm="0">
                                              <p:val>
                                                <p:strVal val="#ppt_x"/>
                                              </p:val>
                                            </p:tav>
                                            <p:tav tm="100000">
                                              <p:val>
                                                <p:strVal val="#ppt_x"/>
                                              </p:val>
                                            </p:tav>
                                          </p:tavLst>
                                        </p:anim>
                                        <p:anim calcmode="lin" valueType="num">
                                          <p:cBhvr>
                                            <p:cTn id="66" dur="1000" fill="hold"/>
                                            <p:tgtEl>
                                              <p:spTgt spid="40"/>
                                            </p:tgtEl>
                                            <p:attrNameLst>
                                              <p:attrName>ppt_y</p:attrName>
                                            </p:attrNameLst>
                                          </p:cBhvr>
                                          <p:tavLst>
                                            <p:tav tm="0">
                                              <p:val>
                                                <p:strVal val="#ppt_y+.1"/>
                                              </p:val>
                                            </p:tav>
                                            <p:tav tm="100000">
                                              <p:val>
                                                <p:strVal val="#ppt_y"/>
                                              </p:val>
                                            </p:tav>
                                          </p:tavLst>
                                        </p:anim>
                                      </p:childTnLst>
                                    </p:cTn>
                                  </p:par>
                                  <p:par>
                                    <p:cTn id="67" presetID="16" presetClass="entr" presetSubtype="21"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barn(inVertical)">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left)">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par>
                                    <p:cTn id="81" presetID="14" presetClass="entr" presetSubtype="1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randombar(horizontal)">
                                          <p:cBhvr>
                                            <p:cTn id="83" dur="500"/>
                                            <p:tgtEl>
                                              <p:spTgt spid="4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wipe(right)">
                                          <p:cBhvr>
                                            <p:cTn id="88" dur="500"/>
                                            <p:tgtEl>
                                              <p:spTgt spid="48"/>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barn(inVertical)">
                                          <p:cBhvr>
                                            <p:cTn id="93" dur="500"/>
                                            <p:tgtEl>
                                              <p:spTgt spid="51"/>
                                            </p:tgtEl>
                                          </p:cBhvr>
                                        </p:animEffect>
                                      </p:childTnLst>
                                    </p:cTn>
                                  </p:par>
                                  <p:par>
                                    <p:cTn id="94" presetID="2" presetClass="entr" presetSubtype="2" fill="hold" nodeType="withEffect" p14:presetBounceEnd="20000">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14:bounceEnd="20000">
                                          <p:cBhvr additive="base">
                                            <p:cTn id="96" dur="500" fill="hold"/>
                                            <p:tgtEl>
                                              <p:spTgt spid="49"/>
                                            </p:tgtEl>
                                            <p:attrNameLst>
                                              <p:attrName>ppt_x</p:attrName>
                                            </p:attrNameLst>
                                          </p:cBhvr>
                                          <p:tavLst>
                                            <p:tav tm="0">
                                              <p:val>
                                                <p:strVal val="1+#ppt_w/2"/>
                                              </p:val>
                                            </p:tav>
                                            <p:tav tm="100000">
                                              <p:val>
                                                <p:strVal val="#ppt_x"/>
                                              </p:val>
                                            </p:tav>
                                          </p:tavLst>
                                        </p:anim>
                                        <p:anim calcmode="lin" valueType="num" p14:bounceEnd="20000">
                                          <p:cBhvr additive="base">
                                            <p:cTn id="97"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31" presetClass="entr" presetSubtype="0" fill="hold" grpId="0" nodeType="clickEffect">
                                      <p:stCondLst>
                                        <p:cond delay="0"/>
                                      </p:stCondLst>
                                      <p:childTnLst>
                                        <p:set>
                                          <p:cBhvr>
                                            <p:cTn id="101" dur="1" fill="hold">
                                              <p:stCondLst>
                                                <p:cond delay="0"/>
                                              </p:stCondLst>
                                            </p:cTn>
                                            <p:tgtEl>
                                              <p:spTgt spid="52"/>
                                            </p:tgtEl>
                                            <p:attrNameLst>
                                              <p:attrName>style.visibility</p:attrName>
                                            </p:attrNameLst>
                                          </p:cBhvr>
                                          <p:to>
                                            <p:strVal val="visible"/>
                                          </p:to>
                                        </p:set>
                                        <p:anim calcmode="lin" valueType="num">
                                          <p:cBhvr>
                                            <p:cTn id="102" dur="1000" fill="hold"/>
                                            <p:tgtEl>
                                              <p:spTgt spid="52"/>
                                            </p:tgtEl>
                                            <p:attrNameLst>
                                              <p:attrName>ppt_w</p:attrName>
                                            </p:attrNameLst>
                                          </p:cBhvr>
                                          <p:tavLst>
                                            <p:tav tm="0">
                                              <p:val>
                                                <p:fltVal val="0"/>
                                              </p:val>
                                            </p:tav>
                                            <p:tav tm="100000">
                                              <p:val>
                                                <p:strVal val="#ppt_w"/>
                                              </p:val>
                                            </p:tav>
                                          </p:tavLst>
                                        </p:anim>
                                        <p:anim calcmode="lin" valueType="num">
                                          <p:cBhvr>
                                            <p:cTn id="103" dur="1000" fill="hold"/>
                                            <p:tgtEl>
                                              <p:spTgt spid="52"/>
                                            </p:tgtEl>
                                            <p:attrNameLst>
                                              <p:attrName>ppt_h</p:attrName>
                                            </p:attrNameLst>
                                          </p:cBhvr>
                                          <p:tavLst>
                                            <p:tav tm="0">
                                              <p:val>
                                                <p:fltVal val="0"/>
                                              </p:val>
                                            </p:tav>
                                            <p:tav tm="100000">
                                              <p:val>
                                                <p:strVal val="#ppt_h"/>
                                              </p:val>
                                            </p:tav>
                                          </p:tavLst>
                                        </p:anim>
                                        <p:anim calcmode="lin" valueType="num">
                                          <p:cBhvr>
                                            <p:cTn id="104" dur="1000" fill="hold"/>
                                            <p:tgtEl>
                                              <p:spTgt spid="52"/>
                                            </p:tgtEl>
                                            <p:attrNameLst>
                                              <p:attrName>style.rotation</p:attrName>
                                            </p:attrNameLst>
                                          </p:cBhvr>
                                          <p:tavLst>
                                            <p:tav tm="0">
                                              <p:val>
                                                <p:fltVal val="90"/>
                                              </p:val>
                                            </p:tav>
                                            <p:tav tm="100000">
                                              <p:val>
                                                <p:fltVal val="0"/>
                                              </p:val>
                                            </p:tav>
                                          </p:tavLst>
                                        </p:anim>
                                        <p:animEffect transition="in" filter="fade">
                                          <p:cBhvr>
                                            <p:cTn id="105" dur="1000"/>
                                            <p:tgtEl>
                                              <p:spTgt spid="52"/>
                                            </p:tgtEl>
                                          </p:cBhvr>
                                        </p:animEffect>
                                      </p:childTnLst>
                                    </p:cTn>
                                  </p:par>
                                  <p:par>
                                    <p:cTn id="106" presetID="2" presetClass="entr" presetSubtype="2" fill="hold" grpId="0" nodeType="withEffect" p14:presetBounceEnd="40000">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14:bounceEnd="40000">
                                          <p:cBhvr additive="base">
                                            <p:cTn id="108" dur="500" fill="hold"/>
                                            <p:tgtEl>
                                              <p:spTgt spid="54"/>
                                            </p:tgtEl>
                                            <p:attrNameLst>
                                              <p:attrName>ppt_x</p:attrName>
                                            </p:attrNameLst>
                                          </p:cBhvr>
                                          <p:tavLst>
                                            <p:tav tm="0">
                                              <p:val>
                                                <p:strVal val="1+#ppt_w/2"/>
                                              </p:val>
                                            </p:tav>
                                            <p:tav tm="100000">
                                              <p:val>
                                                <p:strVal val="#ppt_x"/>
                                              </p:val>
                                            </p:tav>
                                          </p:tavLst>
                                        </p:anim>
                                        <p:anim calcmode="lin" valueType="num" p14:bounceEnd="40000">
                                          <p:cBhvr additive="base">
                                            <p:cTn id="109"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56"/>
                                            </p:tgtEl>
                                            <p:attrNameLst>
                                              <p:attrName>style.visibility</p:attrName>
                                            </p:attrNameLst>
                                          </p:cBhvr>
                                          <p:to>
                                            <p:strVal val="visible"/>
                                          </p:to>
                                        </p:set>
                                        <p:animEffect transition="in" filter="wipe(down)">
                                          <p:cBhvr>
                                            <p:cTn id="114" dur="500"/>
                                            <p:tgtEl>
                                              <p:spTgt spid="56"/>
                                            </p:tgtEl>
                                          </p:cBhvr>
                                        </p:animEffect>
                                      </p:childTnLst>
                                    </p:cTn>
                                  </p:par>
                                </p:childTnLst>
                              </p:cTn>
                            </p:par>
                          </p:childTnLst>
                        </p:cTn>
                      </p:par>
                      <p:par>
                        <p:cTn id="115" fill="hold">
                          <p:stCondLst>
                            <p:cond delay="indefinite"/>
                          </p:stCondLst>
                          <p:childTnLst>
                            <p:par>
                              <p:cTn id="116" fill="hold">
                                <p:stCondLst>
                                  <p:cond delay="0"/>
                                </p:stCondLst>
                                <p:childTnLst>
                                  <p:par>
                                    <p:cTn id="117" presetID="14" presetClass="entr" presetSubtype="10" fill="hold" grpId="0" nodeType="click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randombar(horizontal)">
                                          <p:cBhvr>
                                            <p:cTn id="119" dur="500"/>
                                            <p:tgtEl>
                                              <p:spTgt spid="59"/>
                                            </p:tgtEl>
                                          </p:cBhvr>
                                        </p:animEffect>
                                      </p:childTnLst>
                                    </p:cTn>
                                  </p:par>
                                  <p:par>
                                    <p:cTn id="120" presetID="22" presetClass="entr" presetSubtype="1" fill="hold"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wipe(up)">
                                          <p:cBhvr>
                                            <p:cTn id="122" dur="500"/>
                                            <p:tgtEl>
                                              <p:spTgt spid="58"/>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3"/>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6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61"/>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3"/>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10"/>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33"/>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34"/>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36"/>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35"/>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7"/>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40"/>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38"/>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47"/>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45"/>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48"/>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51"/>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49"/>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52"/>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54"/>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56"/>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59"/>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58"/>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55"/>
                                            </p:tgtEl>
                                            <p:attrNameLst>
                                              <p:attrName>style.visibility</p:attrName>
                                            </p:attrNameLst>
                                          </p:cBhvr>
                                          <p:to>
                                            <p:strVal val="hidden"/>
                                          </p:to>
                                        </p:set>
                                      </p:childTnLst>
                                    </p:cTn>
                                  </p:par>
                                </p:childTnLst>
                              </p:cTn>
                            </p:par>
                            <p:par>
                              <p:cTn id="179" fill="hold">
                                <p:stCondLst>
                                  <p:cond delay="0"/>
                                </p:stCondLst>
                                <p:childTnLst>
                                  <p:par>
                                    <p:cTn id="180" presetID="42" presetClass="path" presetSubtype="0" accel="50000" decel="50000" fill="hold" nodeType="afterEffect">
                                      <p:stCondLst>
                                        <p:cond delay="0"/>
                                      </p:stCondLst>
                                      <p:childTnLst>
                                        <p:animMotion origin="layout" path="M 3.33333E-6 0 L -0.27578 0.10741 " pathEditMode="relative" rAng="0" ptsTypes="AA">
                                          <p:cBhvr>
                                            <p:cTn id="181" dur="2000" fill="hold"/>
                                            <p:tgtEl>
                                              <p:spTgt spid="62"/>
                                            </p:tgtEl>
                                            <p:attrNameLst>
                                              <p:attrName>ppt_x</p:attrName>
                                              <p:attrName>ppt_y</p:attrName>
                                            </p:attrNameLst>
                                          </p:cBhvr>
                                          <p:rCtr x="-13789" y="5370"/>
                                        </p:animMotion>
                                      </p:childTnLst>
                                    </p:cTn>
                                  </p:par>
                                  <p:par>
                                    <p:cTn id="182" presetID="6" presetClass="emph" presetSubtype="0" fill="hold" nodeType="withEffect">
                                      <p:stCondLst>
                                        <p:cond delay="0"/>
                                      </p:stCondLst>
                                      <p:childTnLst>
                                        <p:animScale>
                                          <p:cBhvr>
                                            <p:cTn id="183" dur="2000" fill="hold"/>
                                            <p:tgtEl>
                                              <p:spTgt spid="6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3" grpId="1"/>
          <p:bldP spid="52" grpId="0" animBg="1"/>
          <p:bldP spid="52" grpId="1" animBg="1"/>
          <p:bldP spid="54" grpId="0"/>
          <p:bldP spid="54" grpId="1"/>
          <p:bldP spid="59" grpId="0"/>
          <p:bldP spid="59" grpId="1"/>
          <p:bldP spid="60" grpId="0" animBg="1"/>
          <p:bldP spid="60" grpId="1" animBg="1"/>
          <p:bldP spid="61" grpId="0" animBg="1"/>
          <p:bldP spid="61"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up)">
                                          <p:cBhvr>
                                            <p:cTn id="11" dur="750"/>
                                            <p:tgtEl>
                                              <p:spTgt spid="62"/>
                                            </p:tgtEl>
                                          </p:cBhvr>
                                        </p:animEffect>
                                      </p:childTnLst>
                                    </p:cTn>
                                  </p:par>
                                </p:childTnLst>
                              </p:cTn>
                            </p:par>
                            <p:par>
                              <p:cTn id="12" fill="hold">
                                <p:stCondLst>
                                  <p:cond delay="1250"/>
                                </p:stCondLst>
                                <p:childTnLst>
                                  <p:par>
                                    <p:cTn id="13" presetID="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14"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barn(inVertical)">
                                          <p:cBhvr>
                                            <p:cTn id="22" dur="500"/>
                                            <p:tgtEl>
                                              <p:spTgt spid="6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barn(inVertical)">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fill="hold"/>
                                            <p:tgtEl>
                                              <p:spTgt spid="33"/>
                                            </p:tgtEl>
                                            <p:attrNameLst>
                                              <p:attrName>ppt_x</p:attrName>
                                            </p:attrNameLst>
                                          </p:cBhvr>
                                          <p:tavLst>
                                            <p:tav tm="0">
                                              <p:val>
                                                <p:strVal val="#ppt_x"/>
                                              </p:val>
                                            </p:tav>
                                            <p:tav tm="100000">
                                              <p:val>
                                                <p:strVal val="#ppt_x"/>
                                              </p:val>
                                            </p:tav>
                                          </p:tavLst>
                                        </p:anim>
                                        <p:anim calcmode="lin" valueType="num">
                                          <p:cBhvr additive="base">
                                            <p:cTn id="4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barn(inVertical)">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right)">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000"/>
                                            <p:tgtEl>
                                              <p:spTgt spid="40"/>
                                            </p:tgtEl>
                                          </p:cBhvr>
                                        </p:animEffect>
                                        <p:anim calcmode="lin" valueType="num">
                                          <p:cBhvr>
                                            <p:cTn id="65" dur="1000" fill="hold"/>
                                            <p:tgtEl>
                                              <p:spTgt spid="40"/>
                                            </p:tgtEl>
                                            <p:attrNameLst>
                                              <p:attrName>ppt_x</p:attrName>
                                            </p:attrNameLst>
                                          </p:cBhvr>
                                          <p:tavLst>
                                            <p:tav tm="0">
                                              <p:val>
                                                <p:strVal val="#ppt_x"/>
                                              </p:val>
                                            </p:tav>
                                            <p:tav tm="100000">
                                              <p:val>
                                                <p:strVal val="#ppt_x"/>
                                              </p:val>
                                            </p:tav>
                                          </p:tavLst>
                                        </p:anim>
                                        <p:anim calcmode="lin" valueType="num">
                                          <p:cBhvr>
                                            <p:cTn id="66" dur="1000" fill="hold"/>
                                            <p:tgtEl>
                                              <p:spTgt spid="40"/>
                                            </p:tgtEl>
                                            <p:attrNameLst>
                                              <p:attrName>ppt_y</p:attrName>
                                            </p:attrNameLst>
                                          </p:cBhvr>
                                          <p:tavLst>
                                            <p:tav tm="0">
                                              <p:val>
                                                <p:strVal val="#ppt_y+.1"/>
                                              </p:val>
                                            </p:tav>
                                            <p:tav tm="100000">
                                              <p:val>
                                                <p:strVal val="#ppt_y"/>
                                              </p:val>
                                            </p:tav>
                                          </p:tavLst>
                                        </p:anim>
                                      </p:childTnLst>
                                    </p:cTn>
                                  </p:par>
                                  <p:par>
                                    <p:cTn id="67" presetID="16" presetClass="entr" presetSubtype="21"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barn(inVertical)">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left)">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par>
                                    <p:cTn id="81" presetID="14" presetClass="entr" presetSubtype="1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randombar(horizontal)">
                                          <p:cBhvr>
                                            <p:cTn id="83" dur="500"/>
                                            <p:tgtEl>
                                              <p:spTgt spid="4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wipe(right)">
                                          <p:cBhvr>
                                            <p:cTn id="88" dur="500"/>
                                            <p:tgtEl>
                                              <p:spTgt spid="48"/>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barn(inVertical)">
                                          <p:cBhvr>
                                            <p:cTn id="93" dur="500"/>
                                            <p:tgtEl>
                                              <p:spTgt spid="51"/>
                                            </p:tgtEl>
                                          </p:cBhvr>
                                        </p:animEffect>
                                      </p:childTnLst>
                                    </p:cTn>
                                  </p:par>
                                  <p:par>
                                    <p:cTn id="94" presetID="2" presetClass="entr" presetSubtype="2" fill="hold" nodeType="with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additive="base">
                                            <p:cTn id="96" dur="500" fill="hold"/>
                                            <p:tgtEl>
                                              <p:spTgt spid="49"/>
                                            </p:tgtEl>
                                            <p:attrNameLst>
                                              <p:attrName>ppt_x</p:attrName>
                                            </p:attrNameLst>
                                          </p:cBhvr>
                                          <p:tavLst>
                                            <p:tav tm="0">
                                              <p:val>
                                                <p:strVal val="1+#ppt_w/2"/>
                                              </p:val>
                                            </p:tav>
                                            <p:tav tm="100000">
                                              <p:val>
                                                <p:strVal val="#ppt_x"/>
                                              </p:val>
                                            </p:tav>
                                          </p:tavLst>
                                        </p:anim>
                                        <p:anim calcmode="lin" valueType="num">
                                          <p:cBhvr additive="base">
                                            <p:cTn id="97"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31" presetClass="entr" presetSubtype="0" fill="hold" grpId="0" nodeType="clickEffect">
                                      <p:stCondLst>
                                        <p:cond delay="0"/>
                                      </p:stCondLst>
                                      <p:childTnLst>
                                        <p:set>
                                          <p:cBhvr>
                                            <p:cTn id="101" dur="1" fill="hold">
                                              <p:stCondLst>
                                                <p:cond delay="0"/>
                                              </p:stCondLst>
                                            </p:cTn>
                                            <p:tgtEl>
                                              <p:spTgt spid="52"/>
                                            </p:tgtEl>
                                            <p:attrNameLst>
                                              <p:attrName>style.visibility</p:attrName>
                                            </p:attrNameLst>
                                          </p:cBhvr>
                                          <p:to>
                                            <p:strVal val="visible"/>
                                          </p:to>
                                        </p:set>
                                        <p:anim calcmode="lin" valueType="num">
                                          <p:cBhvr>
                                            <p:cTn id="102" dur="1000" fill="hold"/>
                                            <p:tgtEl>
                                              <p:spTgt spid="52"/>
                                            </p:tgtEl>
                                            <p:attrNameLst>
                                              <p:attrName>ppt_w</p:attrName>
                                            </p:attrNameLst>
                                          </p:cBhvr>
                                          <p:tavLst>
                                            <p:tav tm="0">
                                              <p:val>
                                                <p:fltVal val="0"/>
                                              </p:val>
                                            </p:tav>
                                            <p:tav tm="100000">
                                              <p:val>
                                                <p:strVal val="#ppt_w"/>
                                              </p:val>
                                            </p:tav>
                                          </p:tavLst>
                                        </p:anim>
                                        <p:anim calcmode="lin" valueType="num">
                                          <p:cBhvr>
                                            <p:cTn id="103" dur="1000" fill="hold"/>
                                            <p:tgtEl>
                                              <p:spTgt spid="52"/>
                                            </p:tgtEl>
                                            <p:attrNameLst>
                                              <p:attrName>ppt_h</p:attrName>
                                            </p:attrNameLst>
                                          </p:cBhvr>
                                          <p:tavLst>
                                            <p:tav tm="0">
                                              <p:val>
                                                <p:fltVal val="0"/>
                                              </p:val>
                                            </p:tav>
                                            <p:tav tm="100000">
                                              <p:val>
                                                <p:strVal val="#ppt_h"/>
                                              </p:val>
                                            </p:tav>
                                          </p:tavLst>
                                        </p:anim>
                                        <p:anim calcmode="lin" valueType="num">
                                          <p:cBhvr>
                                            <p:cTn id="104" dur="1000" fill="hold"/>
                                            <p:tgtEl>
                                              <p:spTgt spid="52"/>
                                            </p:tgtEl>
                                            <p:attrNameLst>
                                              <p:attrName>style.rotation</p:attrName>
                                            </p:attrNameLst>
                                          </p:cBhvr>
                                          <p:tavLst>
                                            <p:tav tm="0">
                                              <p:val>
                                                <p:fltVal val="90"/>
                                              </p:val>
                                            </p:tav>
                                            <p:tav tm="100000">
                                              <p:val>
                                                <p:fltVal val="0"/>
                                              </p:val>
                                            </p:tav>
                                          </p:tavLst>
                                        </p:anim>
                                        <p:animEffect transition="in" filter="fade">
                                          <p:cBhvr>
                                            <p:cTn id="105" dur="1000"/>
                                            <p:tgtEl>
                                              <p:spTgt spid="52"/>
                                            </p:tgtEl>
                                          </p:cBhvr>
                                        </p:animEffect>
                                      </p:childTnLst>
                                    </p:cTn>
                                  </p:par>
                                  <p:par>
                                    <p:cTn id="106" presetID="2" presetClass="entr" presetSubtype="2" fill="hold" grpId="0"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500" fill="hold"/>
                                            <p:tgtEl>
                                              <p:spTgt spid="54"/>
                                            </p:tgtEl>
                                            <p:attrNameLst>
                                              <p:attrName>ppt_x</p:attrName>
                                            </p:attrNameLst>
                                          </p:cBhvr>
                                          <p:tavLst>
                                            <p:tav tm="0">
                                              <p:val>
                                                <p:strVal val="1+#ppt_w/2"/>
                                              </p:val>
                                            </p:tav>
                                            <p:tav tm="100000">
                                              <p:val>
                                                <p:strVal val="#ppt_x"/>
                                              </p:val>
                                            </p:tav>
                                          </p:tavLst>
                                        </p:anim>
                                        <p:anim calcmode="lin" valueType="num">
                                          <p:cBhvr additive="base">
                                            <p:cTn id="109"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56"/>
                                            </p:tgtEl>
                                            <p:attrNameLst>
                                              <p:attrName>style.visibility</p:attrName>
                                            </p:attrNameLst>
                                          </p:cBhvr>
                                          <p:to>
                                            <p:strVal val="visible"/>
                                          </p:to>
                                        </p:set>
                                        <p:animEffect transition="in" filter="wipe(down)">
                                          <p:cBhvr>
                                            <p:cTn id="114" dur="500"/>
                                            <p:tgtEl>
                                              <p:spTgt spid="56"/>
                                            </p:tgtEl>
                                          </p:cBhvr>
                                        </p:animEffect>
                                      </p:childTnLst>
                                    </p:cTn>
                                  </p:par>
                                </p:childTnLst>
                              </p:cTn>
                            </p:par>
                          </p:childTnLst>
                        </p:cTn>
                      </p:par>
                      <p:par>
                        <p:cTn id="115" fill="hold">
                          <p:stCondLst>
                            <p:cond delay="indefinite"/>
                          </p:stCondLst>
                          <p:childTnLst>
                            <p:par>
                              <p:cTn id="116" fill="hold">
                                <p:stCondLst>
                                  <p:cond delay="0"/>
                                </p:stCondLst>
                                <p:childTnLst>
                                  <p:par>
                                    <p:cTn id="117" presetID="14" presetClass="entr" presetSubtype="10" fill="hold" grpId="0" nodeType="click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randombar(horizontal)">
                                          <p:cBhvr>
                                            <p:cTn id="119" dur="500"/>
                                            <p:tgtEl>
                                              <p:spTgt spid="59"/>
                                            </p:tgtEl>
                                          </p:cBhvr>
                                        </p:animEffect>
                                      </p:childTnLst>
                                    </p:cTn>
                                  </p:par>
                                  <p:par>
                                    <p:cTn id="120" presetID="22" presetClass="entr" presetSubtype="1" fill="hold"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wipe(up)">
                                          <p:cBhvr>
                                            <p:cTn id="122" dur="500"/>
                                            <p:tgtEl>
                                              <p:spTgt spid="58"/>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3"/>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6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61"/>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3"/>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10"/>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33"/>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34"/>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36"/>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35"/>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7"/>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40"/>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38"/>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47"/>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45"/>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48"/>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51"/>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49"/>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52"/>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54"/>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56"/>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59"/>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58"/>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55"/>
                                            </p:tgtEl>
                                            <p:attrNameLst>
                                              <p:attrName>style.visibility</p:attrName>
                                            </p:attrNameLst>
                                          </p:cBhvr>
                                          <p:to>
                                            <p:strVal val="hidden"/>
                                          </p:to>
                                        </p:set>
                                      </p:childTnLst>
                                    </p:cTn>
                                  </p:par>
                                </p:childTnLst>
                              </p:cTn>
                            </p:par>
                            <p:par>
                              <p:cTn id="179" fill="hold">
                                <p:stCondLst>
                                  <p:cond delay="0"/>
                                </p:stCondLst>
                                <p:childTnLst>
                                  <p:par>
                                    <p:cTn id="180" presetID="42" presetClass="path" presetSubtype="0" accel="50000" decel="50000" fill="hold" nodeType="afterEffect">
                                      <p:stCondLst>
                                        <p:cond delay="0"/>
                                      </p:stCondLst>
                                      <p:childTnLst>
                                        <p:animMotion origin="layout" path="M 3.33333E-6 0 L -0.27578 0.10741 " pathEditMode="relative" rAng="0" ptsTypes="AA">
                                          <p:cBhvr>
                                            <p:cTn id="181" dur="2000" fill="hold"/>
                                            <p:tgtEl>
                                              <p:spTgt spid="62"/>
                                            </p:tgtEl>
                                            <p:attrNameLst>
                                              <p:attrName>ppt_x</p:attrName>
                                              <p:attrName>ppt_y</p:attrName>
                                            </p:attrNameLst>
                                          </p:cBhvr>
                                          <p:rCtr x="-13789" y="5370"/>
                                        </p:animMotion>
                                      </p:childTnLst>
                                    </p:cTn>
                                  </p:par>
                                  <p:par>
                                    <p:cTn id="182" presetID="6" presetClass="emph" presetSubtype="0" fill="hold" nodeType="withEffect">
                                      <p:stCondLst>
                                        <p:cond delay="0"/>
                                      </p:stCondLst>
                                      <p:childTnLst>
                                        <p:animScale>
                                          <p:cBhvr>
                                            <p:cTn id="183" dur="2000" fill="hold"/>
                                            <p:tgtEl>
                                              <p:spTgt spid="6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3" grpId="1"/>
          <p:bldP spid="52" grpId="0" animBg="1"/>
          <p:bldP spid="52" grpId="1" animBg="1"/>
          <p:bldP spid="54" grpId="0"/>
          <p:bldP spid="54" grpId="1"/>
          <p:bldP spid="59" grpId="0"/>
          <p:bldP spid="59" grpId="1"/>
          <p:bldP spid="60" grpId="0" animBg="1"/>
          <p:bldP spid="60" grpId="1" animBg="1"/>
          <p:bldP spid="61" grpId="0" animBg="1"/>
          <p:bldP spid="61" grpId="1"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6160008" y="0"/>
            <a:ext cx="6096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 name="椭圆 1"/>
          <p:cNvSpPr/>
          <p:nvPr/>
        </p:nvSpPr>
        <p:spPr>
          <a:xfrm>
            <a:off x="639710" y="1566002"/>
            <a:ext cx="805218" cy="805218"/>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solidFill>
                  <a:schemeClr val="bg1">
                    <a:lumMod val="95000"/>
                  </a:schemeClr>
                </a:solidFill>
                <a:cs typeface="+mn-ea"/>
                <a:sym typeface="+mn-lt"/>
              </a:rPr>
              <a:t>01</a:t>
            </a:r>
            <a:endParaRPr lang="zh-CN" altLang="en-US" sz="2800" dirty="0">
              <a:solidFill>
                <a:schemeClr val="bg1">
                  <a:lumMod val="95000"/>
                </a:schemeClr>
              </a:solidFill>
              <a:cs typeface="+mn-ea"/>
              <a:sym typeface="+mn-lt"/>
            </a:endParaRPr>
          </a:p>
        </p:txBody>
      </p:sp>
      <p:cxnSp>
        <p:nvCxnSpPr>
          <p:cNvPr id="3" name="直接连接符 2"/>
          <p:cNvCxnSpPr>
            <a:stCxn id="2" idx="6"/>
          </p:cNvCxnSpPr>
          <p:nvPr/>
        </p:nvCxnSpPr>
        <p:spPr>
          <a:xfrm>
            <a:off x="1444928" y="1968611"/>
            <a:ext cx="468781" cy="0"/>
          </a:xfrm>
          <a:prstGeom prst="line">
            <a:avLst/>
          </a:prstGeom>
          <a:ln>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6591703" y="1563263"/>
            <a:ext cx="805218" cy="805218"/>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solidFill>
                  <a:schemeClr val="tx1">
                    <a:lumMod val="75000"/>
                    <a:lumOff val="25000"/>
                  </a:schemeClr>
                </a:solidFill>
                <a:cs typeface="+mn-ea"/>
                <a:sym typeface="+mn-lt"/>
              </a:rPr>
              <a:t>02</a:t>
            </a:r>
            <a:endParaRPr lang="zh-CN" altLang="en-US" sz="2800" dirty="0">
              <a:solidFill>
                <a:schemeClr val="tx1">
                  <a:lumMod val="75000"/>
                  <a:lumOff val="25000"/>
                </a:schemeClr>
              </a:solidFill>
              <a:cs typeface="+mn-ea"/>
              <a:sym typeface="+mn-lt"/>
            </a:endParaRPr>
          </a:p>
        </p:txBody>
      </p:sp>
      <p:cxnSp>
        <p:nvCxnSpPr>
          <p:cNvPr id="9" name="直接连接符 8"/>
          <p:cNvCxnSpPr>
            <a:stCxn id="8" idx="6"/>
          </p:cNvCxnSpPr>
          <p:nvPr/>
        </p:nvCxnSpPr>
        <p:spPr>
          <a:xfrm>
            <a:off x="7396921" y="1965872"/>
            <a:ext cx="468781" cy="0"/>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990339" y="1781206"/>
            <a:ext cx="3551959" cy="369332"/>
          </a:xfrm>
          <a:prstGeom prst="rect">
            <a:avLst/>
          </a:prstGeom>
          <a:noFill/>
        </p:spPr>
        <p:txBody>
          <a:bodyPr wrap="square" rtlCol="0">
            <a:spAutoFit/>
          </a:bodyPr>
          <a:lstStyle/>
          <a:p>
            <a:r>
              <a:rPr lang="zh-CN" altLang="zh-CN" dirty="0">
                <a:solidFill>
                  <a:schemeClr val="bg2"/>
                </a:solidFill>
              </a:rPr>
              <a:t>对序列（子序列）进行划分</a:t>
            </a:r>
            <a:endParaRPr lang="zh-CN" altLang="en-US" sz="1200" dirty="0">
              <a:solidFill>
                <a:schemeClr val="bg2"/>
              </a:solidFill>
              <a:cs typeface="+mn-ea"/>
              <a:sym typeface="+mn-lt"/>
            </a:endParaRPr>
          </a:p>
        </p:txBody>
      </p:sp>
      <p:sp>
        <p:nvSpPr>
          <p:cNvPr id="25" name="文本框 24"/>
          <p:cNvSpPr txBox="1"/>
          <p:nvPr/>
        </p:nvSpPr>
        <p:spPr>
          <a:xfrm>
            <a:off x="7950623" y="1811983"/>
            <a:ext cx="3551959"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重复子任务</a:t>
            </a:r>
          </a:p>
        </p:txBody>
      </p:sp>
      <p:sp>
        <p:nvSpPr>
          <p:cNvPr id="36" name="Rectangle 13"/>
          <p:cNvSpPr/>
          <p:nvPr/>
        </p:nvSpPr>
        <p:spPr bwMode="auto">
          <a:xfrm>
            <a:off x="3309297" y="473876"/>
            <a:ext cx="5200650" cy="646331"/>
          </a:xfrm>
          <a:prstGeom prst="rect">
            <a:avLst/>
          </a:prstGeom>
        </p:spPr>
        <p:txBody>
          <a:bodyPr wrap="square">
            <a:spAutoFit/>
          </a:bodyPr>
          <a:lstStyle/>
          <a:p>
            <a:pPr algn="ctr">
              <a:defRPr/>
            </a:pPr>
            <a:r>
              <a:rPr lang="zh-CN" altLang="en-US" sz="3600" spc="-300" dirty="0">
                <a:solidFill>
                  <a:schemeClr val="bg1">
                    <a:lumMod val="95000"/>
                  </a:schemeClr>
                </a:solidFill>
                <a:latin typeface="方正姚体" panose="02010601030101010101" charset="-122"/>
                <a:ea typeface="方正姚体" panose="02010601030101010101" charset="-122"/>
                <a:cs typeface="Open Sans" pitchFamily="34" charset="0"/>
              </a:rPr>
              <a:t>快速排序</a:t>
            </a:r>
            <a:r>
              <a:rPr lang="zh-CN" altLang="en-US" sz="3600" spc="-300" dirty="0">
                <a:solidFill>
                  <a:srgbClr val="1F2533"/>
                </a:solidFill>
                <a:latin typeface="方正姚体" panose="02010601030101010101" charset="-122"/>
                <a:ea typeface="方正姚体" panose="02010601030101010101" charset="-122"/>
                <a:cs typeface="Open Sans" pitchFamily="34" charset="0"/>
              </a:rPr>
              <a:t>伪代码</a:t>
            </a:r>
            <a:endParaRPr lang="id-ID" sz="3600" spc="-300" dirty="0">
              <a:solidFill>
                <a:srgbClr val="1F2533"/>
              </a:solidFill>
              <a:latin typeface="方正姚体" panose="02010601030101010101" charset="-122"/>
              <a:ea typeface="方正姚体" panose="02010601030101010101" charset="-122"/>
              <a:cs typeface="Open Sans" pitchFamily="34" charset="0"/>
            </a:endParaRPr>
          </a:p>
        </p:txBody>
      </p:sp>
      <p:sp>
        <p:nvSpPr>
          <p:cNvPr id="32" name="文本框 31">
            <a:extLst>
              <a:ext uri="{FF2B5EF4-FFF2-40B4-BE49-F238E27FC236}">
                <a16:creationId xmlns:a16="http://schemas.microsoft.com/office/drawing/2014/main" id="{66814794-6BF3-47B8-974A-D269CAED4F80}"/>
              </a:ext>
            </a:extLst>
          </p:cNvPr>
          <p:cNvSpPr txBox="1"/>
          <p:nvPr/>
        </p:nvSpPr>
        <p:spPr>
          <a:xfrm>
            <a:off x="1990339" y="2598472"/>
            <a:ext cx="3414319" cy="4431983"/>
          </a:xfrm>
          <a:prstGeom prst="rect">
            <a:avLst/>
          </a:prstGeom>
          <a:noFill/>
        </p:spPr>
        <p:txBody>
          <a:bodyPr wrap="square" rtlCol="0">
            <a:spAutoFit/>
          </a:bodyPr>
          <a:lstStyle/>
          <a:p>
            <a:r>
              <a:rPr lang="en-US" altLang="zh-CN" sz="1400" dirty="0">
                <a:solidFill>
                  <a:schemeClr val="bg2"/>
                </a:solidFill>
              </a:rPr>
              <a:t>Divide(Array, left, right)</a:t>
            </a:r>
          </a:p>
          <a:p>
            <a:r>
              <a:rPr lang="en-US" altLang="zh-CN" sz="1200" dirty="0">
                <a:solidFill>
                  <a:schemeClr val="bg2"/>
                </a:solidFill>
              </a:rPr>
              <a:t>//</a:t>
            </a:r>
            <a:r>
              <a:rPr lang="zh-CN" altLang="en-US" sz="1200" dirty="0">
                <a:solidFill>
                  <a:schemeClr val="bg2"/>
                </a:solidFill>
              </a:rPr>
              <a:t>选取基准值</a:t>
            </a:r>
            <a:endParaRPr lang="en-US" altLang="zh-CN" sz="1200" dirty="0">
              <a:solidFill>
                <a:schemeClr val="bg2"/>
              </a:solidFill>
            </a:endParaRPr>
          </a:p>
          <a:p>
            <a:r>
              <a:rPr lang="en-US" altLang="zh-CN" sz="1400" dirty="0">
                <a:solidFill>
                  <a:schemeClr val="bg2"/>
                </a:solidFill>
              </a:rPr>
              <a:t>p = Array[left]</a:t>
            </a:r>
          </a:p>
          <a:p>
            <a:r>
              <a:rPr lang="en-US" altLang="zh-CN" sz="1200" dirty="0">
                <a:solidFill>
                  <a:schemeClr val="bg2"/>
                </a:solidFill>
              </a:rPr>
              <a:t>//</a:t>
            </a:r>
            <a:r>
              <a:rPr lang="zh-CN" altLang="en-US" sz="1200" dirty="0">
                <a:solidFill>
                  <a:schemeClr val="bg2"/>
                </a:solidFill>
              </a:rPr>
              <a:t>划分：小于基准部分</a:t>
            </a:r>
            <a:r>
              <a:rPr lang="en-US" altLang="zh-CN" sz="1200" dirty="0">
                <a:solidFill>
                  <a:schemeClr val="bg2"/>
                </a:solidFill>
              </a:rPr>
              <a:t>/</a:t>
            </a:r>
            <a:r>
              <a:rPr lang="zh-CN" altLang="en-US" sz="1200" dirty="0">
                <a:solidFill>
                  <a:schemeClr val="bg2"/>
                </a:solidFill>
              </a:rPr>
              <a:t>大于基准部分</a:t>
            </a:r>
            <a:endParaRPr lang="zh-CN" altLang="zh-CN" sz="1200" dirty="0">
              <a:solidFill>
                <a:schemeClr val="bg2"/>
              </a:solidFill>
            </a:endParaRPr>
          </a:p>
          <a:p>
            <a:r>
              <a:rPr lang="en-US" altLang="zh-CN" sz="1400" dirty="0">
                <a:solidFill>
                  <a:schemeClr val="bg2"/>
                </a:solidFill>
              </a:rPr>
              <a:t>while left &lt; right</a:t>
            </a:r>
            <a:endParaRPr lang="zh-CN" altLang="zh-CN" sz="1400" dirty="0">
              <a:solidFill>
                <a:schemeClr val="bg2"/>
              </a:solidFill>
            </a:endParaRPr>
          </a:p>
          <a:p>
            <a:r>
              <a:rPr lang="en-US" altLang="zh-CN" sz="1400" dirty="0">
                <a:solidFill>
                  <a:schemeClr val="bg2"/>
                </a:solidFill>
              </a:rPr>
              <a:t>     while left &lt; right and p &lt;= Array[right]</a:t>
            </a:r>
            <a:endParaRPr lang="zh-CN" altLang="zh-CN" sz="1400" dirty="0">
              <a:solidFill>
                <a:schemeClr val="bg2"/>
              </a:solidFill>
            </a:endParaRPr>
          </a:p>
          <a:p>
            <a:r>
              <a:rPr lang="en-US" altLang="zh-CN" sz="1400" dirty="0">
                <a:solidFill>
                  <a:schemeClr val="bg2"/>
                </a:solidFill>
              </a:rPr>
              <a:t>          right = right – 1</a:t>
            </a:r>
            <a:endParaRPr lang="zh-CN" altLang="zh-CN" sz="1400" dirty="0">
              <a:solidFill>
                <a:schemeClr val="bg2"/>
              </a:solidFill>
            </a:endParaRPr>
          </a:p>
          <a:p>
            <a:r>
              <a:rPr lang="en-US" altLang="zh-CN" sz="1400" dirty="0">
                <a:solidFill>
                  <a:schemeClr val="bg2"/>
                </a:solidFill>
              </a:rPr>
              <a:t>     if left &lt; right</a:t>
            </a:r>
            <a:endParaRPr lang="zh-CN" altLang="zh-CN" sz="1400" dirty="0">
              <a:solidFill>
                <a:schemeClr val="bg2"/>
              </a:solidFill>
            </a:endParaRPr>
          </a:p>
          <a:p>
            <a:r>
              <a:rPr lang="en-US" altLang="zh-CN" sz="1400" dirty="0">
                <a:solidFill>
                  <a:schemeClr val="bg2"/>
                </a:solidFill>
              </a:rPr>
              <a:t>          Array[left] = Array[right]</a:t>
            </a:r>
            <a:endParaRPr lang="zh-CN" altLang="zh-CN" sz="1400" dirty="0">
              <a:solidFill>
                <a:schemeClr val="bg2"/>
              </a:solidFill>
            </a:endParaRPr>
          </a:p>
          <a:p>
            <a:r>
              <a:rPr lang="en-US" altLang="zh-CN" sz="1400" dirty="0">
                <a:solidFill>
                  <a:schemeClr val="bg2"/>
                </a:solidFill>
              </a:rPr>
              <a:t>     left = left + 1</a:t>
            </a:r>
            <a:endParaRPr lang="zh-CN" altLang="zh-CN" sz="1400" dirty="0">
              <a:solidFill>
                <a:schemeClr val="bg2"/>
              </a:solidFill>
            </a:endParaRPr>
          </a:p>
          <a:p>
            <a:r>
              <a:rPr lang="en-US" altLang="zh-CN" sz="1400" dirty="0">
                <a:solidFill>
                  <a:schemeClr val="bg2"/>
                </a:solidFill>
              </a:rPr>
              <a:t>     while left &lt; right and p &gt; Array[left]</a:t>
            </a:r>
          </a:p>
          <a:p>
            <a:r>
              <a:rPr lang="en-US" altLang="zh-CN" sz="1400" dirty="0">
                <a:solidFill>
                  <a:schemeClr val="bg2"/>
                </a:solidFill>
              </a:rPr>
              <a:t>          left = left + 1</a:t>
            </a:r>
            <a:endParaRPr lang="zh-CN" altLang="zh-CN" sz="1400" dirty="0">
              <a:solidFill>
                <a:schemeClr val="bg2"/>
              </a:solidFill>
            </a:endParaRPr>
          </a:p>
          <a:p>
            <a:r>
              <a:rPr lang="en-US" altLang="zh-CN" sz="1400" dirty="0">
                <a:solidFill>
                  <a:schemeClr val="bg2"/>
                </a:solidFill>
              </a:rPr>
              <a:t>     if left &lt; right</a:t>
            </a:r>
            <a:endParaRPr lang="zh-CN" altLang="zh-CN" sz="1400" dirty="0">
              <a:solidFill>
                <a:schemeClr val="bg2"/>
              </a:solidFill>
            </a:endParaRPr>
          </a:p>
          <a:p>
            <a:r>
              <a:rPr lang="en-US" altLang="zh-CN" sz="1400" dirty="0">
                <a:solidFill>
                  <a:schemeClr val="bg2"/>
                </a:solidFill>
              </a:rPr>
              <a:t>          Array[right] = Array[left]</a:t>
            </a:r>
            <a:endParaRPr lang="zh-CN" altLang="zh-CN" sz="1400" dirty="0">
              <a:solidFill>
                <a:schemeClr val="bg2"/>
              </a:solidFill>
            </a:endParaRPr>
          </a:p>
          <a:p>
            <a:r>
              <a:rPr lang="en-US" altLang="zh-CN" sz="1400" dirty="0">
                <a:solidFill>
                  <a:schemeClr val="bg2"/>
                </a:solidFill>
              </a:rPr>
              <a:t>     right = right – 1</a:t>
            </a:r>
            <a:endParaRPr lang="zh-CN" altLang="zh-CN" sz="1400" dirty="0">
              <a:solidFill>
                <a:schemeClr val="bg2"/>
              </a:solidFill>
            </a:endParaRPr>
          </a:p>
          <a:p>
            <a:r>
              <a:rPr lang="en-US" altLang="zh-CN" sz="1400" dirty="0">
                <a:solidFill>
                  <a:schemeClr val="bg2"/>
                </a:solidFill>
              </a:rPr>
              <a:t>Array[left] = p</a:t>
            </a:r>
          </a:p>
          <a:p>
            <a:r>
              <a:rPr lang="en-US" altLang="zh-CN" sz="1200" dirty="0">
                <a:solidFill>
                  <a:schemeClr val="bg2"/>
                </a:solidFill>
              </a:rPr>
              <a:t>//</a:t>
            </a:r>
            <a:r>
              <a:rPr lang="zh-CN" altLang="en-US" sz="1200" dirty="0">
                <a:solidFill>
                  <a:schemeClr val="bg2"/>
                </a:solidFill>
              </a:rPr>
              <a:t>返回基准点</a:t>
            </a:r>
            <a:endParaRPr lang="zh-CN" altLang="zh-CN" sz="1200" dirty="0">
              <a:solidFill>
                <a:schemeClr val="bg2"/>
              </a:solidFill>
            </a:endParaRPr>
          </a:p>
          <a:p>
            <a:r>
              <a:rPr lang="en-US" altLang="zh-CN" sz="1400" dirty="0">
                <a:solidFill>
                  <a:schemeClr val="bg2"/>
                </a:solidFill>
              </a:rPr>
              <a:t>Return left</a:t>
            </a:r>
            <a:endParaRPr lang="zh-CN" altLang="zh-CN" sz="1400" dirty="0">
              <a:solidFill>
                <a:schemeClr val="bg2"/>
              </a:solidFill>
            </a:endParaRPr>
          </a:p>
          <a:p>
            <a:endParaRPr lang="zh-CN" altLang="zh-CN" sz="1200" dirty="0">
              <a:solidFill>
                <a:schemeClr val="bg2"/>
              </a:solidFill>
            </a:endParaRPr>
          </a:p>
          <a:p>
            <a:endParaRPr lang="zh-CN" altLang="en-US" dirty="0"/>
          </a:p>
        </p:txBody>
      </p:sp>
      <p:sp>
        <p:nvSpPr>
          <p:cNvPr id="34" name="文本框 33">
            <a:extLst>
              <a:ext uri="{FF2B5EF4-FFF2-40B4-BE49-F238E27FC236}">
                <a16:creationId xmlns:a16="http://schemas.microsoft.com/office/drawing/2014/main" id="{88BA1152-762F-44C5-A0DC-9CE3D171778A}"/>
              </a:ext>
            </a:extLst>
          </p:cNvPr>
          <p:cNvSpPr txBox="1"/>
          <p:nvPr/>
        </p:nvSpPr>
        <p:spPr>
          <a:xfrm>
            <a:off x="7865702" y="2665664"/>
            <a:ext cx="3232432" cy="1323439"/>
          </a:xfrm>
          <a:prstGeom prst="rect">
            <a:avLst/>
          </a:prstGeom>
          <a:noFill/>
        </p:spPr>
        <p:txBody>
          <a:bodyPr wrap="square" rtlCol="0">
            <a:spAutoFit/>
          </a:bodyPr>
          <a:lstStyle/>
          <a:p>
            <a:pPr algn="just"/>
            <a:r>
              <a:rPr lang="en-US" altLang="zh-CN" sz="1600" dirty="0" err="1">
                <a:solidFill>
                  <a:schemeClr val="tx1">
                    <a:lumMod val="75000"/>
                    <a:lumOff val="25000"/>
                  </a:schemeClr>
                </a:solidFill>
              </a:rPr>
              <a:t>quickSort</a:t>
            </a:r>
            <a:r>
              <a:rPr lang="en-US" altLang="zh-CN" sz="1600" dirty="0">
                <a:solidFill>
                  <a:schemeClr val="tx1">
                    <a:lumMod val="75000"/>
                    <a:lumOff val="25000"/>
                  </a:schemeClr>
                </a:solidFill>
              </a:rPr>
              <a:t>(Array, left, right)</a:t>
            </a:r>
            <a:endParaRPr lang="zh-CN" altLang="zh-CN" sz="1600" dirty="0">
              <a:solidFill>
                <a:schemeClr val="tx1">
                  <a:lumMod val="75000"/>
                  <a:lumOff val="25000"/>
                </a:schemeClr>
              </a:solidFill>
            </a:endParaRPr>
          </a:p>
          <a:p>
            <a:pPr algn="just"/>
            <a:r>
              <a:rPr lang="en-US" altLang="zh-CN" sz="1600" dirty="0">
                <a:solidFill>
                  <a:schemeClr val="tx1">
                    <a:lumMod val="75000"/>
                    <a:lumOff val="25000"/>
                  </a:schemeClr>
                </a:solidFill>
              </a:rPr>
              <a:t>if left &lt; right</a:t>
            </a:r>
            <a:endParaRPr lang="zh-CN" altLang="zh-CN" sz="1600" dirty="0">
              <a:solidFill>
                <a:schemeClr val="tx1">
                  <a:lumMod val="75000"/>
                  <a:lumOff val="25000"/>
                </a:schemeClr>
              </a:solidFill>
            </a:endParaRPr>
          </a:p>
          <a:p>
            <a:pPr algn="just"/>
            <a:r>
              <a:rPr lang="en-US" altLang="zh-CN" sz="1600" dirty="0">
                <a:solidFill>
                  <a:schemeClr val="tx1">
                    <a:lumMod val="75000"/>
                    <a:lumOff val="25000"/>
                  </a:schemeClr>
                </a:solidFill>
              </a:rPr>
              <a:t>    index = Divide(Array, left, right)</a:t>
            </a:r>
            <a:endParaRPr lang="zh-CN" altLang="zh-CN" sz="1600" dirty="0">
              <a:solidFill>
                <a:schemeClr val="tx1">
                  <a:lumMod val="75000"/>
                  <a:lumOff val="25000"/>
                </a:schemeClr>
              </a:solidFill>
            </a:endParaRPr>
          </a:p>
          <a:p>
            <a:pPr algn="just"/>
            <a:r>
              <a:rPr lang="en-US" altLang="zh-CN" sz="1600" dirty="0" err="1">
                <a:solidFill>
                  <a:schemeClr val="tx1">
                    <a:lumMod val="75000"/>
                    <a:lumOff val="25000"/>
                  </a:schemeClr>
                </a:solidFill>
              </a:rPr>
              <a:t>quickSort</a:t>
            </a:r>
            <a:r>
              <a:rPr lang="en-US" altLang="zh-CN" sz="1600" dirty="0">
                <a:solidFill>
                  <a:schemeClr val="tx1">
                    <a:lumMod val="75000"/>
                    <a:lumOff val="25000"/>
                  </a:schemeClr>
                </a:solidFill>
              </a:rPr>
              <a:t>(Array, left, index-1)</a:t>
            </a:r>
            <a:endParaRPr lang="zh-CN" altLang="zh-CN" sz="1600" dirty="0">
              <a:solidFill>
                <a:schemeClr val="tx1">
                  <a:lumMod val="75000"/>
                  <a:lumOff val="25000"/>
                </a:schemeClr>
              </a:solidFill>
            </a:endParaRPr>
          </a:p>
          <a:p>
            <a:pPr algn="just"/>
            <a:r>
              <a:rPr lang="en-US" altLang="zh-CN" sz="1600" dirty="0" err="1">
                <a:solidFill>
                  <a:schemeClr val="tx1">
                    <a:lumMod val="75000"/>
                    <a:lumOff val="25000"/>
                  </a:schemeClr>
                </a:solidFill>
              </a:rPr>
              <a:t>quickSort</a:t>
            </a:r>
            <a:r>
              <a:rPr lang="en-US" altLang="zh-CN" sz="1600" dirty="0">
                <a:solidFill>
                  <a:schemeClr val="tx1">
                    <a:lumMod val="75000"/>
                    <a:lumOff val="25000"/>
                  </a:schemeClr>
                </a:solidFill>
              </a:rPr>
              <a:t>(Array, index+1, right)</a:t>
            </a:r>
            <a:endParaRPr lang="zh-CN" altLang="en-US" sz="1600" dirty="0">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53" presetClass="entr" presetSubtype="16" fill="hold" grpId="0" nodeType="withEffect">
                                  <p:stCondLst>
                                    <p:cond delay="30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par>
                          <p:cTn id="21" fill="hold">
                            <p:stCondLst>
                              <p:cond delay="18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par>
                                <p:cTn id="25" presetID="22" presetClass="entr" presetSubtype="8"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2300"/>
                            </p:stCondLst>
                            <p:childTnLst>
                              <p:par>
                                <p:cTn id="29" presetID="2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childTnLst>
                          </p:cTn>
                        </p:par>
                        <p:par>
                          <p:cTn id="35" fill="hold">
                            <p:stCondLst>
                              <p:cond delay="2800"/>
                            </p:stCondLst>
                            <p:childTnLst>
                              <p:par>
                                <p:cTn id="36" presetID="42"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anim calcmode="lin" valueType="num">
                                      <p:cBhvr>
                                        <p:cTn id="44" dur="1000" fill="hold"/>
                                        <p:tgtEl>
                                          <p:spTgt spid="34"/>
                                        </p:tgtEl>
                                        <p:attrNameLst>
                                          <p:attrName>ppt_x</p:attrName>
                                        </p:attrNameLst>
                                      </p:cBhvr>
                                      <p:tavLst>
                                        <p:tav tm="0">
                                          <p:val>
                                            <p:strVal val="#ppt_x"/>
                                          </p:val>
                                        </p:tav>
                                        <p:tav tm="100000">
                                          <p:val>
                                            <p:strVal val="#ppt_x"/>
                                          </p:val>
                                        </p:tav>
                                      </p:tavLst>
                                    </p:anim>
                                    <p:anim calcmode="lin" valueType="num">
                                      <p:cBhvr>
                                        <p:cTn id="4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6" grpId="0"/>
      <p:bldP spid="25" grpId="0"/>
      <p:bldP spid="36" grpId="0"/>
      <p:bldP spid="32"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8029117" y="735955"/>
            <a:ext cx="3570514" cy="5386090"/>
          </a:xfrm>
          <a:prstGeom prst="rect">
            <a:avLst/>
          </a:prstGeom>
          <a:noFill/>
        </p:spPr>
        <p:txBody>
          <a:bodyPr wrap="square" rtlCol="0">
            <a:spAutoFit/>
          </a:bodyPr>
          <a:lstStyle>
            <a:defPPr>
              <a:defRPr lang="zh-CN"/>
            </a:defPPr>
            <a:lvl1pPr algn="r">
              <a:defRPr sz="4800">
                <a:solidFill>
                  <a:schemeClr val="bg1"/>
                </a:solidFill>
                <a:latin typeface="DIN" pitchFamily="50" charset="0"/>
                <a:cs typeface="+mn-ea"/>
              </a:defRPr>
            </a:lvl1pPr>
          </a:lstStyle>
          <a:p>
            <a:pPr algn="l"/>
            <a:r>
              <a:rPr lang="en-US" altLang="zh-CN" sz="34400" dirty="0">
                <a:sym typeface="+mn-lt"/>
              </a:rPr>
              <a:t>5</a:t>
            </a:r>
            <a:endParaRPr lang="zh-CN" altLang="en-US" sz="34400" dirty="0">
              <a:sym typeface="+mn-lt"/>
            </a:endParaRPr>
          </a:p>
        </p:txBody>
      </p:sp>
      <p:sp>
        <p:nvSpPr>
          <p:cNvPr id="14" name="文本框 13"/>
          <p:cNvSpPr txBox="1"/>
          <p:nvPr/>
        </p:nvSpPr>
        <p:spPr>
          <a:xfrm>
            <a:off x="1234482" y="2274866"/>
            <a:ext cx="5488679" cy="830997"/>
          </a:xfrm>
          <a:prstGeom prst="rect">
            <a:avLst/>
          </a:prstGeom>
          <a:noFill/>
        </p:spPr>
        <p:txBody>
          <a:bodyPr vert="horz" wrap="square" rtlCol="0">
            <a:spAutoFit/>
          </a:bodyPr>
          <a:lstStyle/>
          <a:p>
            <a:pPr algn="r"/>
            <a:r>
              <a:rPr lang="zh-CN" altLang="en-US" sz="4800" dirty="0">
                <a:solidFill>
                  <a:schemeClr val="bg1"/>
                </a:solidFill>
                <a:latin typeface="DIN" pitchFamily="50" charset="0"/>
                <a:cs typeface="+mn-ea"/>
                <a:sym typeface="+mn-lt"/>
              </a:rPr>
              <a:t>插入排序工作原理</a:t>
            </a:r>
          </a:p>
        </p:txBody>
      </p:sp>
      <p:sp>
        <p:nvSpPr>
          <p:cNvPr id="15" name="矩形 14"/>
          <p:cNvSpPr/>
          <p:nvPr/>
        </p:nvSpPr>
        <p:spPr>
          <a:xfrm>
            <a:off x="1737822" y="3105863"/>
            <a:ext cx="5370403" cy="646331"/>
          </a:xfrm>
          <a:prstGeom prst="rect">
            <a:avLst/>
          </a:prstGeom>
        </p:spPr>
        <p:txBody>
          <a:bodyPr vert="horz" wrap="square">
            <a:spAutoFit/>
          </a:bodyPr>
          <a:lstStyle/>
          <a:p>
            <a:r>
              <a:rPr lang="zh-CN" altLang="zh-CN" dirty="0">
                <a:solidFill>
                  <a:schemeClr val="bg1"/>
                </a:solidFill>
              </a:rPr>
              <a:t>假定已有一部分序列有序，将待排序序列的第一个元素按序插入有序序列，直至整个序列有序</a:t>
            </a:r>
            <a:r>
              <a:rPr lang="zh-CN" altLang="zh-CN" dirty="0">
                <a:solidFill>
                  <a:schemeClr val="bg2"/>
                </a:solidFill>
              </a:rPr>
              <a:t>。</a:t>
            </a:r>
          </a:p>
        </p:txBody>
      </p:sp>
      <p:sp>
        <p:nvSpPr>
          <p:cNvPr id="16" name="Cross 48"/>
          <p:cNvSpPr/>
          <p:nvPr/>
        </p:nvSpPr>
        <p:spPr>
          <a:xfrm>
            <a:off x="1426738" y="3936860"/>
            <a:ext cx="622168" cy="622168"/>
          </a:xfrm>
          <a:prstGeom prst="plus">
            <a:avLst>
              <a:gd name="adj" fmla="val 42526"/>
            </a:avLst>
          </a:prstGeom>
          <a:solidFill>
            <a:schemeClr val="bg1">
              <a:lumMod val="9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D0D0D"/>
              </a:solidFill>
            </a:endParaRPr>
          </a:p>
        </p:txBody>
      </p:sp>
      <p:sp>
        <p:nvSpPr>
          <p:cNvPr id="17" name="Cross 49"/>
          <p:cNvSpPr/>
          <p:nvPr/>
        </p:nvSpPr>
        <p:spPr>
          <a:xfrm>
            <a:off x="6753913" y="2069102"/>
            <a:ext cx="205764" cy="205764"/>
          </a:xfrm>
          <a:prstGeom prst="plus">
            <a:avLst>
              <a:gd name="adj" fmla="val 42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9939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14:bounceEnd="56000">
                                          <p:cBhvr additive="base">
                                            <p:cTn id="13" dur="1000" fill="hold"/>
                                            <p:tgtEl>
                                              <p:spTgt spid="14"/>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Right)">
                                          <p:cBhvr>
                                            <p:cTn id="18" dur="1000"/>
                                            <p:tgtEl>
                                              <p:spTgt spid="15"/>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2" accel="6000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1+#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Right)">
                                          <p:cBhvr>
                                            <p:cTn id="18" dur="1000"/>
                                            <p:tgtEl>
                                              <p:spTgt spid="15"/>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3"/>
          <p:cNvSpPr/>
          <p:nvPr/>
        </p:nvSpPr>
        <p:spPr bwMode="auto">
          <a:xfrm>
            <a:off x="3495675" y="317622"/>
            <a:ext cx="5200650" cy="646331"/>
          </a:xfrm>
          <a:prstGeom prst="rect">
            <a:avLst/>
          </a:prstGeom>
        </p:spPr>
        <p:txBody>
          <a:bodyPr wrap="square">
            <a:spAutoFit/>
          </a:bodyPr>
          <a:lstStyle/>
          <a:p>
            <a:pPr algn="ctr">
              <a:defRPr/>
            </a:pPr>
            <a:r>
              <a:rPr lang="zh-CN" altLang="en-US"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rPr>
              <a:t>插入排序演示</a:t>
            </a:r>
            <a:endParaRPr lang="id-ID"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endParaRPr>
          </a:p>
        </p:txBody>
      </p:sp>
      <p:graphicFrame>
        <p:nvGraphicFramePr>
          <p:cNvPr id="2" name="表格 1">
            <a:extLst>
              <a:ext uri="{FF2B5EF4-FFF2-40B4-BE49-F238E27FC236}">
                <a16:creationId xmlns:a16="http://schemas.microsoft.com/office/drawing/2014/main" id="{9B8094B0-13E5-4528-9504-6662151687AE}"/>
              </a:ext>
            </a:extLst>
          </p:cNvPr>
          <p:cNvGraphicFramePr>
            <a:graphicFrameLocks noGrp="1"/>
          </p:cNvGraphicFramePr>
          <p:nvPr>
            <p:extLst>
              <p:ext uri="{D42A27DB-BD31-4B8C-83A1-F6EECF244321}">
                <p14:modId xmlns:p14="http://schemas.microsoft.com/office/powerpoint/2010/main" val="583578254"/>
              </p:ext>
            </p:extLst>
          </p:nvPr>
        </p:nvGraphicFramePr>
        <p:xfrm>
          <a:off x="2575560" y="2152226"/>
          <a:ext cx="7040880" cy="370840"/>
        </p:xfrm>
        <a:graphic>
          <a:graphicData uri="http://schemas.openxmlformats.org/drawingml/2006/table">
            <a:tbl>
              <a:tblPr firstRow="1" bandRow="1">
                <a:tableStyleId>{5C22544A-7EE6-4342-B048-85BDC9FD1C3A}</a:tableStyleId>
              </a:tblPr>
              <a:tblGrid>
                <a:gridCol w="704088">
                  <a:extLst>
                    <a:ext uri="{9D8B030D-6E8A-4147-A177-3AD203B41FA5}">
                      <a16:colId xmlns:a16="http://schemas.microsoft.com/office/drawing/2014/main" val="1555457984"/>
                    </a:ext>
                  </a:extLst>
                </a:gridCol>
                <a:gridCol w="704088">
                  <a:extLst>
                    <a:ext uri="{9D8B030D-6E8A-4147-A177-3AD203B41FA5}">
                      <a16:colId xmlns:a16="http://schemas.microsoft.com/office/drawing/2014/main" val="2105256408"/>
                    </a:ext>
                  </a:extLst>
                </a:gridCol>
                <a:gridCol w="704088">
                  <a:extLst>
                    <a:ext uri="{9D8B030D-6E8A-4147-A177-3AD203B41FA5}">
                      <a16:colId xmlns:a16="http://schemas.microsoft.com/office/drawing/2014/main" val="1230833491"/>
                    </a:ext>
                  </a:extLst>
                </a:gridCol>
                <a:gridCol w="704088">
                  <a:extLst>
                    <a:ext uri="{9D8B030D-6E8A-4147-A177-3AD203B41FA5}">
                      <a16:colId xmlns:a16="http://schemas.microsoft.com/office/drawing/2014/main" val="1938105096"/>
                    </a:ext>
                  </a:extLst>
                </a:gridCol>
                <a:gridCol w="704088">
                  <a:extLst>
                    <a:ext uri="{9D8B030D-6E8A-4147-A177-3AD203B41FA5}">
                      <a16:colId xmlns:a16="http://schemas.microsoft.com/office/drawing/2014/main" val="3642464039"/>
                    </a:ext>
                  </a:extLst>
                </a:gridCol>
                <a:gridCol w="704088">
                  <a:extLst>
                    <a:ext uri="{9D8B030D-6E8A-4147-A177-3AD203B41FA5}">
                      <a16:colId xmlns:a16="http://schemas.microsoft.com/office/drawing/2014/main" val="2161335065"/>
                    </a:ext>
                  </a:extLst>
                </a:gridCol>
                <a:gridCol w="704088">
                  <a:extLst>
                    <a:ext uri="{9D8B030D-6E8A-4147-A177-3AD203B41FA5}">
                      <a16:colId xmlns:a16="http://schemas.microsoft.com/office/drawing/2014/main" val="3938541339"/>
                    </a:ext>
                  </a:extLst>
                </a:gridCol>
                <a:gridCol w="704088">
                  <a:extLst>
                    <a:ext uri="{9D8B030D-6E8A-4147-A177-3AD203B41FA5}">
                      <a16:colId xmlns:a16="http://schemas.microsoft.com/office/drawing/2014/main" val="284342881"/>
                    </a:ext>
                  </a:extLst>
                </a:gridCol>
                <a:gridCol w="704088">
                  <a:extLst>
                    <a:ext uri="{9D8B030D-6E8A-4147-A177-3AD203B41FA5}">
                      <a16:colId xmlns:a16="http://schemas.microsoft.com/office/drawing/2014/main" val="1110439788"/>
                    </a:ext>
                  </a:extLst>
                </a:gridCol>
                <a:gridCol w="704088">
                  <a:extLst>
                    <a:ext uri="{9D8B030D-6E8A-4147-A177-3AD203B41FA5}">
                      <a16:colId xmlns:a16="http://schemas.microsoft.com/office/drawing/2014/main" val="688468587"/>
                    </a:ext>
                  </a:extLst>
                </a:gridCol>
              </a:tblGrid>
              <a:tr h="370840">
                <a:tc>
                  <a:txBody>
                    <a:bodyPr/>
                    <a:lstStyle/>
                    <a:p>
                      <a:pPr algn="ctr"/>
                      <a:r>
                        <a:rPr lang="en-US" altLang="zh-CN" dirty="0"/>
                        <a:t>1</a:t>
                      </a:r>
                      <a:endParaRPr lang="zh-CN" altLang="en-US" dirty="0"/>
                    </a:p>
                  </a:txBody>
                  <a:tcPr/>
                </a:tc>
                <a:tc>
                  <a:txBody>
                    <a:bodyPr/>
                    <a:lstStyle/>
                    <a:p>
                      <a:pPr algn="ctr"/>
                      <a:r>
                        <a:rPr lang="en-US" altLang="zh-CN" dirty="0"/>
                        <a:t>3 </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solidFill>
                            <a:srgbClr val="354A5D"/>
                          </a:solidFill>
                        </a:rPr>
                        <a:t>4</a:t>
                      </a:r>
                      <a:endParaRPr lang="zh-CN" altLang="en-US" dirty="0">
                        <a:solidFill>
                          <a:srgbClr val="354A5D"/>
                        </a:solidFill>
                      </a:endParaRPr>
                    </a:p>
                  </a:txBody>
                  <a:tcPr>
                    <a:solidFill>
                      <a:srgbClr val="FFFFFF"/>
                    </a:solidFill>
                  </a:tcPr>
                </a:tc>
                <a:tc>
                  <a:txBody>
                    <a:bodyPr/>
                    <a:lstStyle/>
                    <a:p>
                      <a:pPr algn="ctr"/>
                      <a:r>
                        <a:rPr lang="en-US" altLang="zh-CN" dirty="0"/>
                        <a:t>0</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6</a:t>
                      </a:r>
                      <a:endParaRPr lang="zh-CN" altLang="en-US" dirty="0"/>
                    </a:p>
                  </a:txBody>
                  <a:tcPr/>
                </a:tc>
                <a:extLst>
                  <a:ext uri="{0D108BD9-81ED-4DB2-BD59-A6C34878D82A}">
                    <a16:rowId xmlns:a16="http://schemas.microsoft.com/office/drawing/2014/main" val="1320455925"/>
                  </a:ext>
                </a:extLst>
              </a:tr>
            </a:tbl>
          </a:graphicData>
        </a:graphic>
      </p:graphicFrame>
      <p:sp>
        <p:nvSpPr>
          <p:cNvPr id="4" name="左大括号 3">
            <a:extLst>
              <a:ext uri="{FF2B5EF4-FFF2-40B4-BE49-F238E27FC236}">
                <a16:creationId xmlns:a16="http://schemas.microsoft.com/office/drawing/2014/main" id="{45073C12-438D-47D4-92AD-5D180DC21F7B}"/>
              </a:ext>
            </a:extLst>
          </p:cNvPr>
          <p:cNvSpPr/>
          <p:nvPr/>
        </p:nvSpPr>
        <p:spPr>
          <a:xfrm rot="16200000">
            <a:off x="3670300" y="1560406"/>
            <a:ext cx="528320" cy="2453640"/>
          </a:xfrm>
          <a:prstGeom prst="leftBrace">
            <a:avLst>
              <a:gd name="adj1" fmla="val 8333"/>
              <a:gd name="adj2" fmla="val 512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2ECDC67-FF6B-4CF6-9D45-C3DD94611FC0}"/>
              </a:ext>
            </a:extLst>
          </p:cNvPr>
          <p:cNvSpPr txBox="1"/>
          <p:nvPr/>
        </p:nvSpPr>
        <p:spPr>
          <a:xfrm>
            <a:off x="3637915" y="2465493"/>
            <a:ext cx="1279525" cy="370840"/>
          </a:xfrm>
          <a:prstGeom prst="rect">
            <a:avLst/>
          </a:prstGeom>
          <a:noFill/>
        </p:spPr>
        <p:txBody>
          <a:bodyPr wrap="square" rtlCol="0">
            <a:spAutoFit/>
          </a:bodyPr>
          <a:lstStyle/>
          <a:p>
            <a:r>
              <a:rPr lang="zh-CN" altLang="en-US" dirty="0"/>
              <a:t>有序</a:t>
            </a:r>
          </a:p>
        </p:txBody>
      </p:sp>
      <p:graphicFrame>
        <p:nvGraphicFramePr>
          <p:cNvPr id="18" name="表格 17">
            <a:extLst>
              <a:ext uri="{FF2B5EF4-FFF2-40B4-BE49-F238E27FC236}">
                <a16:creationId xmlns:a16="http://schemas.microsoft.com/office/drawing/2014/main" id="{A3004060-10DD-497D-8E0D-E71029D1F9F5}"/>
              </a:ext>
            </a:extLst>
          </p:cNvPr>
          <p:cNvGraphicFramePr>
            <a:graphicFrameLocks noGrp="1"/>
          </p:cNvGraphicFramePr>
          <p:nvPr>
            <p:extLst>
              <p:ext uri="{D42A27DB-BD31-4B8C-83A1-F6EECF244321}">
                <p14:modId xmlns:p14="http://schemas.microsoft.com/office/powerpoint/2010/main" val="2991392273"/>
              </p:ext>
            </p:extLst>
          </p:nvPr>
        </p:nvGraphicFramePr>
        <p:xfrm>
          <a:off x="2575560" y="3399366"/>
          <a:ext cx="7040880" cy="370840"/>
        </p:xfrm>
        <a:graphic>
          <a:graphicData uri="http://schemas.openxmlformats.org/drawingml/2006/table">
            <a:tbl>
              <a:tblPr firstRow="1" bandRow="1">
                <a:tableStyleId>{5C22544A-7EE6-4342-B048-85BDC9FD1C3A}</a:tableStyleId>
              </a:tblPr>
              <a:tblGrid>
                <a:gridCol w="704088">
                  <a:extLst>
                    <a:ext uri="{9D8B030D-6E8A-4147-A177-3AD203B41FA5}">
                      <a16:colId xmlns:a16="http://schemas.microsoft.com/office/drawing/2014/main" val="1555457984"/>
                    </a:ext>
                  </a:extLst>
                </a:gridCol>
                <a:gridCol w="704088">
                  <a:extLst>
                    <a:ext uri="{9D8B030D-6E8A-4147-A177-3AD203B41FA5}">
                      <a16:colId xmlns:a16="http://schemas.microsoft.com/office/drawing/2014/main" val="2105256408"/>
                    </a:ext>
                  </a:extLst>
                </a:gridCol>
                <a:gridCol w="704088">
                  <a:extLst>
                    <a:ext uri="{9D8B030D-6E8A-4147-A177-3AD203B41FA5}">
                      <a16:colId xmlns:a16="http://schemas.microsoft.com/office/drawing/2014/main" val="1230833491"/>
                    </a:ext>
                  </a:extLst>
                </a:gridCol>
                <a:gridCol w="704088">
                  <a:extLst>
                    <a:ext uri="{9D8B030D-6E8A-4147-A177-3AD203B41FA5}">
                      <a16:colId xmlns:a16="http://schemas.microsoft.com/office/drawing/2014/main" val="1938105096"/>
                    </a:ext>
                  </a:extLst>
                </a:gridCol>
                <a:gridCol w="704088">
                  <a:extLst>
                    <a:ext uri="{9D8B030D-6E8A-4147-A177-3AD203B41FA5}">
                      <a16:colId xmlns:a16="http://schemas.microsoft.com/office/drawing/2014/main" val="3642464039"/>
                    </a:ext>
                  </a:extLst>
                </a:gridCol>
                <a:gridCol w="704088">
                  <a:extLst>
                    <a:ext uri="{9D8B030D-6E8A-4147-A177-3AD203B41FA5}">
                      <a16:colId xmlns:a16="http://schemas.microsoft.com/office/drawing/2014/main" val="2161335065"/>
                    </a:ext>
                  </a:extLst>
                </a:gridCol>
                <a:gridCol w="704088">
                  <a:extLst>
                    <a:ext uri="{9D8B030D-6E8A-4147-A177-3AD203B41FA5}">
                      <a16:colId xmlns:a16="http://schemas.microsoft.com/office/drawing/2014/main" val="3938541339"/>
                    </a:ext>
                  </a:extLst>
                </a:gridCol>
                <a:gridCol w="704088">
                  <a:extLst>
                    <a:ext uri="{9D8B030D-6E8A-4147-A177-3AD203B41FA5}">
                      <a16:colId xmlns:a16="http://schemas.microsoft.com/office/drawing/2014/main" val="284342881"/>
                    </a:ext>
                  </a:extLst>
                </a:gridCol>
                <a:gridCol w="704088">
                  <a:extLst>
                    <a:ext uri="{9D8B030D-6E8A-4147-A177-3AD203B41FA5}">
                      <a16:colId xmlns:a16="http://schemas.microsoft.com/office/drawing/2014/main" val="1110439788"/>
                    </a:ext>
                  </a:extLst>
                </a:gridCol>
                <a:gridCol w="704088">
                  <a:extLst>
                    <a:ext uri="{9D8B030D-6E8A-4147-A177-3AD203B41FA5}">
                      <a16:colId xmlns:a16="http://schemas.microsoft.com/office/drawing/2014/main" val="688468587"/>
                    </a:ext>
                  </a:extLst>
                </a:gridCol>
              </a:tblGrid>
              <a:tr h="370840">
                <a:tc>
                  <a:txBody>
                    <a:bodyPr/>
                    <a:lstStyle/>
                    <a:p>
                      <a:pPr algn="ctr"/>
                      <a:r>
                        <a:rPr lang="en-US" altLang="zh-CN" dirty="0"/>
                        <a:t>1</a:t>
                      </a:r>
                      <a:endParaRPr lang="zh-CN" altLang="en-US" dirty="0"/>
                    </a:p>
                  </a:txBody>
                  <a:tcPr/>
                </a:tc>
                <a:tc>
                  <a:txBody>
                    <a:bodyPr/>
                    <a:lstStyle/>
                    <a:p>
                      <a:pPr algn="ctr"/>
                      <a:r>
                        <a:rPr lang="en-US" altLang="zh-CN" dirty="0"/>
                        <a:t>3 </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solidFill>
                            <a:srgbClr val="354A5D"/>
                          </a:solidFill>
                        </a:rPr>
                        <a:t>4</a:t>
                      </a:r>
                      <a:endParaRPr lang="zh-CN" altLang="en-US" dirty="0">
                        <a:solidFill>
                          <a:srgbClr val="354A5D"/>
                        </a:solidFill>
                      </a:endParaRPr>
                    </a:p>
                  </a:txBody>
                  <a:tcPr>
                    <a:solidFill>
                      <a:srgbClr val="FFFFFF"/>
                    </a:solidFill>
                  </a:tcPr>
                </a:tc>
                <a:tc>
                  <a:txBody>
                    <a:bodyPr/>
                    <a:lstStyle/>
                    <a:p>
                      <a:pPr algn="ctr"/>
                      <a:r>
                        <a:rPr lang="en-US" altLang="zh-CN" dirty="0"/>
                        <a:t>0</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6</a:t>
                      </a:r>
                      <a:endParaRPr lang="zh-CN" altLang="en-US" dirty="0"/>
                    </a:p>
                  </a:txBody>
                  <a:tcPr/>
                </a:tc>
                <a:extLst>
                  <a:ext uri="{0D108BD9-81ED-4DB2-BD59-A6C34878D82A}">
                    <a16:rowId xmlns:a16="http://schemas.microsoft.com/office/drawing/2014/main" val="1320455925"/>
                  </a:ext>
                </a:extLst>
              </a:tr>
            </a:tbl>
          </a:graphicData>
        </a:graphic>
      </p:graphicFrame>
      <p:pic>
        <p:nvPicPr>
          <p:cNvPr id="7" name="图形 6" descr="线箭头: 直">
            <a:extLst>
              <a:ext uri="{FF2B5EF4-FFF2-40B4-BE49-F238E27FC236}">
                <a16:creationId xmlns:a16="http://schemas.microsoft.com/office/drawing/2014/main" id="{62BBD469-F7A3-42F6-9233-5588CAB12B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6880" y="3711339"/>
            <a:ext cx="914400" cy="568960"/>
          </a:xfrm>
          <a:prstGeom prst="rect">
            <a:avLst/>
          </a:prstGeom>
        </p:spPr>
      </p:pic>
      <p:pic>
        <p:nvPicPr>
          <p:cNvPr id="9" name="图形 8" descr="箭头: 直">
            <a:extLst>
              <a:ext uri="{FF2B5EF4-FFF2-40B4-BE49-F238E27FC236}">
                <a16:creationId xmlns:a16="http://schemas.microsoft.com/office/drawing/2014/main" id="{9CC94230-8C09-4322-9391-AA69C5FAE9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708717" y="3549226"/>
            <a:ext cx="568960" cy="568960"/>
          </a:xfrm>
          <a:prstGeom prst="rect">
            <a:avLst/>
          </a:prstGeom>
        </p:spPr>
      </p:pic>
      <p:graphicFrame>
        <p:nvGraphicFramePr>
          <p:cNvPr id="23" name="表格 22">
            <a:extLst>
              <a:ext uri="{FF2B5EF4-FFF2-40B4-BE49-F238E27FC236}">
                <a16:creationId xmlns:a16="http://schemas.microsoft.com/office/drawing/2014/main" id="{C5CEF78E-C73C-43EE-91BD-0584B12167A0}"/>
              </a:ext>
            </a:extLst>
          </p:cNvPr>
          <p:cNvGraphicFramePr>
            <a:graphicFrameLocks noGrp="1"/>
          </p:cNvGraphicFramePr>
          <p:nvPr>
            <p:extLst>
              <p:ext uri="{D42A27DB-BD31-4B8C-83A1-F6EECF244321}">
                <p14:modId xmlns:p14="http://schemas.microsoft.com/office/powerpoint/2010/main" val="2717829313"/>
              </p:ext>
            </p:extLst>
          </p:nvPr>
        </p:nvGraphicFramePr>
        <p:xfrm>
          <a:off x="2575560" y="4646506"/>
          <a:ext cx="7040880" cy="370840"/>
        </p:xfrm>
        <a:graphic>
          <a:graphicData uri="http://schemas.openxmlformats.org/drawingml/2006/table">
            <a:tbl>
              <a:tblPr firstRow="1" bandRow="1">
                <a:tableStyleId>{5C22544A-7EE6-4342-B048-85BDC9FD1C3A}</a:tableStyleId>
              </a:tblPr>
              <a:tblGrid>
                <a:gridCol w="704088">
                  <a:extLst>
                    <a:ext uri="{9D8B030D-6E8A-4147-A177-3AD203B41FA5}">
                      <a16:colId xmlns:a16="http://schemas.microsoft.com/office/drawing/2014/main" val="1555457984"/>
                    </a:ext>
                  </a:extLst>
                </a:gridCol>
                <a:gridCol w="704088">
                  <a:extLst>
                    <a:ext uri="{9D8B030D-6E8A-4147-A177-3AD203B41FA5}">
                      <a16:colId xmlns:a16="http://schemas.microsoft.com/office/drawing/2014/main" val="2105256408"/>
                    </a:ext>
                  </a:extLst>
                </a:gridCol>
                <a:gridCol w="704088">
                  <a:extLst>
                    <a:ext uri="{9D8B030D-6E8A-4147-A177-3AD203B41FA5}">
                      <a16:colId xmlns:a16="http://schemas.microsoft.com/office/drawing/2014/main" val="1230833491"/>
                    </a:ext>
                  </a:extLst>
                </a:gridCol>
                <a:gridCol w="704088">
                  <a:extLst>
                    <a:ext uri="{9D8B030D-6E8A-4147-A177-3AD203B41FA5}">
                      <a16:colId xmlns:a16="http://schemas.microsoft.com/office/drawing/2014/main" val="1938105096"/>
                    </a:ext>
                  </a:extLst>
                </a:gridCol>
                <a:gridCol w="704088">
                  <a:extLst>
                    <a:ext uri="{9D8B030D-6E8A-4147-A177-3AD203B41FA5}">
                      <a16:colId xmlns:a16="http://schemas.microsoft.com/office/drawing/2014/main" val="3642464039"/>
                    </a:ext>
                  </a:extLst>
                </a:gridCol>
                <a:gridCol w="704088">
                  <a:extLst>
                    <a:ext uri="{9D8B030D-6E8A-4147-A177-3AD203B41FA5}">
                      <a16:colId xmlns:a16="http://schemas.microsoft.com/office/drawing/2014/main" val="2161335065"/>
                    </a:ext>
                  </a:extLst>
                </a:gridCol>
                <a:gridCol w="704088">
                  <a:extLst>
                    <a:ext uri="{9D8B030D-6E8A-4147-A177-3AD203B41FA5}">
                      <a16:colId xmlns:a16="http://schemas.microsoft.com/office/drawing/2014/main" val="3938541339"/>
                    </a:ext>
                  </a:extLst>
                </a:gridCol>
                <a:gridCol w="704088">
                  <a:extLst>
                    <a:ext uri="{9D8B030D-6E8A-4147-A177-3AD203B41FA5}">
                      <a16:colId xmlns:a16="http://schemas.microsoft.com/office/drawing/2014/main" val="284342881"/>
                    </a:ext>
                  </a:extLst>
                </a:gridCol>
                <a:gridCol w="704088">
                  <a:extLst>
                    <a:ext uri="{9D8B030D-6E8A-4147-A177-3AD203B41FA5}">
                      <a16:colId xmlns:a16="http://schemas.microsoft.com/office/drawing/2014/main" val="1110439788"/>
                    </a:ext>
                  </a:extLst>
                </a:gridCol>
                <a:gridCol w="704088">
                  <a:extLst>
                    <a:ext uri="{9D8B030D-6E8A-4147-A177-3AD203B41FA5}">
                      <a16:colId xmlns:a16="http://schemas.microsoft.com/office/drawing/2014/main" val="688468587"/>
                    </a:ext>
                  </a:extLst>
                </a:gridCol>
              </a:tblGrid>
              <a:tr h="370840">
                <a:tc>
                  <a:txBody>
                    <a:bodyPr/>
                    <a:lstStyle/>
                    <a:p>
                      <a:pPr algn="ctr"/>
                      <a:r>
                        <a:rPr lang="en-US" altLang="zh-CN" dirty="0"/>
                        <a:t>1</a:t>
                      </a:r>
                      <a:endParaRPr lang="zh-CN" altLang="en-US" dirty="0"/>
                    </a:p>
                  </a:txBody>
                  <a:tcPr/>
                </a:tc>
                <a:tc>
                  <a:txBody>
                    <a:bodyPr/>
                    <a:lstStyle/>
                    <a:p>
                      <a:pPr algn="ctr"/>
                      <a:r>
                        <a:rPr lang="en-US" altLang="zh-CN" dirty="0"/>
                        <a:t>3 </a:t>
                      </a:r>
                      <a:endParaRPr lang="zh-CN" altLang="en-US" dirty="0"/>
                    </a:p>
                  </a:txBody>
                  <a:tcPr/>
                </a:tc>
                <a:tc>
                  <a:txBody>
                    <a:bodyPr/>
                    <a:lstStyle/>
                    <a:p>
                      <a:pPr algn="ctr"/>
                      <a:r>
                        <a:rPr lang="en-US" altLang="zh-CN" dirty="0">
                          <a:solidFill>
                            <a:srgbClr val="354A5D"/>
                          </a:solidFill>
                        </a:rPr>
                        <a:t>4</a:t>
                      </a:r>
                      <a:endParaRPr lang="zh-CN" altLang="en-US" dirty="0">
                        <a:solidFill>
                          <a:srgbClr val="354A5D"/>
                        </a:solidFill>
                      </a:endParaRPr>
                    </a:p>
                  </a:txBody>
                  <a:tcPr>
                    <a:solidFill>
                      <a:srgbClr val="FFFFFF"/>
                    </a:solidFill>
                  </a:tcPr>
                </a:tc>
                <a:tc>
                  <a:txBody>
                    <a:bodyPr/>
                    <a:lstStyle/>
                    <a:p>
                      <a:pPr algn="ctr"/>
                      <a:r>
                        <a:rPr lang="en-US" altLang="zh-CN" dirty="0"/>
                        <a:t>7</a:t>
                      </a:r>
                      <a:endParaRPr lang="zh-CN" altLang="en-US" dirty="0"/>
                    </a:p>
                  </a:txBody>
                  <a:tcPr/>
                </a:tc>
                <a:tc>
                  <a:txBody>
                    <a:bodyPr/>
                    <a:lstStyle/>
                    <a:p>
                      <a:pPr algn="ctr"/>
                      <a:r>
                        <a:rPr lang="en-US" altLang="zh-CN" dirty="0">
                          <a:solidFill>
                            <a:schemeClr val="bg1"/>
                          </a:solidFill>
                        </a:rPr>
                        <a:t>8</a:t>
                      </a:r>
                      <a:endParaRPr lang="zh-CN" altLang="en-US" dirty="0">
                        <a:solidFill>
                          <a:schemeClr val="bg1"/>
                        </a:solidFill>
                      </a:endParaRPr>
                    </a:p>
                  </a:txBody>
                  <a:tcPr>
                    <a:solidFill>
                      <a:srgbClr val="354A5D"/>
                    </a:solidFill>
                  </a:tcPr>
                </a:tc>
                <a:tc>
                  <a:txBody>
                    <a:bodyPr/>
                    <a:lstStyle/>
                    <a:p>
                      <a:pPr algn="ctr"/>
                      <a:r>
                        <a:rPr lang="en-US" altLang="zh-CN" dirty="0"/>
                        <a:t>0</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6</a:t>
                      </a:r>
                      <a:endParaRPr lang="zh-CN" altLang="en-US" dirty="0"/>
                    </a:p>
                  </a:txBody>
                  <a:tcPr/>
                </a:tc>
                <a:extLst>
                  <a:ext uri="{0D108BD9-81ED-4DB2-BD59-A6C34878D82A}">
                    <a16:rowId xmlns:a16="http://schemas.microsoft.com/office/drawing/2014/main" val="1320455925"/>
                  </a:ext>
                </a:extLst>
              </a:tr>
            </a:tbl>
          </a:graphicData>
        </a:graphic>
      </p:graphicFrame>
      <p:sp>
        <p:nvSpPr>
          <p:cNvPr id="24" name="左大括号 23">
            <a:extLst>
              <a:ext uri="{FF2B5EF4-FFF2-40B4-BE49-F238E27FC236}">
                <a16:creationId xmlns:a16="http://schemas.microsoft.com/office/drawing/2014/main" id="{21DCB683-18D8-4581-A4B2-B5BA285EA8FE}"/>
              </a:ext>
            </a:extLst>
          </p:cNvPr>
          <p:cNvSpPr/>
          <p:nvPr/>
        </p:nvSpPr>
        <p:spPr>
          <a:xfrm rot="16200000">
            <a:off x="4010660" y="3746475"/>
            <a:ext cx="528320" cy="3073400"/>
          </a:xfrm>
          <a:prstGeom prst="leftBrace">
            <a:avLst>
              <a:gd name="adj1" fmla="val 8333"/>
              <a:gd name="adj2" fmla="val 512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8538E7B-2417-4DF7-A4E9-6CCCFCF79B64}"/>
              </a:ext>
            </a:extLst>
          </p:cNvPr>
          <p:cNvSpPr/>
          <p:nvPr/>
        </p:nvSpPr>
        <p:spPr>
          <a:xfrm>
            <a:off x="3993197" y="4971933"/>
            <a:ext cx="646331" cy="369332"/>
          </a:xfrm>
          <a:prstGeom prst="rect">
            <a:avLst/>
          </a:prstGeom>
        </p:spPr>
        <p:txBody>
          <a:bodyPr wrap="none">
            <a:spAutoFit/>
          </a:bodyPr>
          <a:lstStyle/>
          <a:p>
            <a:r>
              <a:rPr lang="zh-CN" altLang="en-US" dirty="0"/>
              <a:t>有序</a:t>
            </a:r>
          </a:p>
        </p:txBody>
      </p:sp>
    </p:spTree>
    <p:extLst>
      <p:ext uri="{BB962C8B-B14F-4D97-AF65-F5344CB8AC3E}">
        <p14:creationId xmlns:p14="http://schemas.microsoft.com/office/powerpoint/2010/main" val="1264581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14"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inVertic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14" presetClass="entr" presetSubtype="1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5" grpId="0"/>
      <p:bldP spid="24"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0" y="2700430"/>
            <a:ext cx="7429500" cy="4157570"/>
          </a:xfrm>
          <a:prstGeom prst="rect">
            <a:avLst/>
          </a:prstGeom>
          <a:effectLst>
            <a:outerShdw blurRad="228600" dist="50800" dir="3600000" sx="145000" sy="145000" algn="ctr" rotWithShape="0">
              <a:srgbClr val="000000">
                <a:alpha val="0"/>
              </a:srgbClr>
            </a:outerShdw>
            <a:softEdge rad="152400"/>
          </a:effectLst>
        </p:spPr>
      </p:pic>
      <p:sp>
        <p:nvSpPr>
          <p:cNvPr id="5" name="矩形 4"/>
          <p:cNvSpPr/>
          <p:nvPr/>
        </p:nvSpPr>
        <p:spPr>
          <a:xfrm>
            <a:off x="-24216" y="-703585"/>
            <a:ext cx="6320241" cy="4942210"/>
          </a:xfrm>
          <a:prstGeom prst="rect">
            <a:avLst/>
          </a:prstGeom>
          <a:solidFill>
            <a:srgbClr val="1F2533">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848224" y="2771774"/>
            <a:ext cx="1447801" cy="1466851"/>
          </a:xfrm>
          <a:prstGeom prst="rect">
            <a:avLst/>
          </a:prstGeom>
          <a:noFill/>
          <a:ln w="203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ectangle 13"/>
          <p:cNvSpPr/>
          <p:nvPr/>
        </p:nvSpPr>
        <p:spPr bwMode="auto">
          <a:xfrm>
            <a:off x="226471" y="235869"/>
            <a:ext cx="3037250" cy="584775"/>
          </a:xfrm>
          <a:prstGeom prst="rect">
            <a:avLst/>
          </a:prstGeom>
        </p:spPr>
        <p:txBody>
          <a:bodyPr wrap="square">
            <a:spAutoFit/>
          </a:bodyPr>
          <a:lstStyle/>
          <a:p>
            <a:pPr>
              <a:defRPr/>
            </a:pPr>
            <a:r>
              <a:rPr lang="zh-CN" altLang="en-US" sz="3200" dirty="0">
                <a:solidFill>
                  <a:schemeClr val="bg1"/>
                </a:solidFill>
                <a:ea typeface="方正姚体" panose="02010601030101010101" charset="-122"/>
                <a:cs typeface="Open Sans" pitchFamily="34" charset="0"/>
              </a:rPr>
              <a:t>插入排序伪代码</a:t>
            </a:r>
            <a:endParaRPr lang="id-ID" sz="3200" dirty="0">
              <a:solidFill>
                <a:schemeClr val="bg1"/>
              </a:solidFill>
              <a:ea typeface="方正姚体" panose="02010601030101010101" charset="-122"/>
              <a:cs typeface="Open Sans" pitchFamily="34" charset="0"/>
            </a:endParaRPr>
          </a:p>
        </p:txBody>
      </p:sp>
      <p:sp>
        <p:nvSpPr>
          <p:cNvPr id="63" name="AutoShape 27"/>
          <p:cNvSpPr/>
          <p:nvPr/>
        </p:nvSpPr>
        <p:spPr bwMode="auto">
          <a:xfrm>
            <a:off x="724556" y="991568"/>
            <a:ext cx="3426819" cy="22088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lstStyle>
            <a:lvl1pPr eaLnBrk="0">
              <a:defRPr sz="5800">
                <a:solidFill>
                  <a:srgbClr val="000000"/>
                </a:solidFill>
                <a:latin typeface="Gill Sans" pitchFamily="3" charset="0"/>
                <a:ea typeface="MS PGothic" panose="020B0600070205080204" pitchFamily="34" charset="-128"/>
                <a:sym typeface="Gill Sans" pitchFamily="3" charset="0"/>
              </a:defRPr>
            </a:lvl1pPr>
            <a:lvl2pPr marL="742950" indent="-285750" eaLnBrk="0">
              <a:defRPr sz="5800">
                <a:solidFill>
                  <a:srgbClr val="000000"/>
                </a:solidFill>
                <a:latin typeface="Gill Sans" pitchFamily="3" charset="0"/>
                <a:ea typeface="MS PGothic" panose="020B0600070205080204" pitchFamily="34" charset="-128"/>
                <a:sym typeface="Gill Sans" pitchFamily="3" charset="0"/>
              </a:defRPr>
            </a:lvl2pPr>
            <a:lvl3pPr marL="1143000" indent="-228600" eaLnBrk="0">
              <a:defRPr sz="5800">
                <a:solidFill>
                  <a:srgbClr val="000000"/>
                </a:solidFill>
                <a:latin typeface="Gill Sans" pitchFamily="3" charset="0"/>
                <a:ea typeface="MS PGothic" panose="020B0600070205080204" pitchFamily="34" charset="-128"/>
                <a:sym typeface="Gill Sans" pitchFamily="3" charset="0"/>
              </a:defRPr>
            </a:lvl3pPr>
            <a:lvl4pPr marL="1600200" indent="-228600" eaLnBrk="0">
              <a:defRPr sz="5800">
                <a:solidFill>
                  <a:srgbClr val="000000"/>
                </a:solidFill>
                <a:latin typeface="Gill Sans" pitchFamily="3" charset="0"/>
                <a:ea typeface="MS PGothic" panose="020B0600070205080204" pitchFamily="34" charset="-128"/>
                <a:sym typeface="Gill Sans" pitchFamily="3" charset="0"/>
              </a:defRPr>
            </a:lvl4pPr>
            <a:lvl5pPr marL="2057400" indent="-228600" eaLnBrk="0">
              <a:defRPr sz="5800">
                <a:solidFill>
                  <a:srgbClr val="000000"/>
                </a:solidFill>
                <a:latin typeface="Gill Sans" pitchFamily="3" charset="0"/>
                <a:ea typeface="MS PGothic" panose="020B0600070205080204" pitchFamily="34" charset="-128"/>
                <a:sym typeface="Gill Sans" pitchFamily="3" charset="0"/>
              </a:defRPr>
            </a:lvl5pPr>
            <a:lvl6pPr marL="25146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6pPr>
            <a:lvl7pPr marL="29718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7pPr>
            <a:lvl8pPr marL="34290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8pPr>
            <a:lvl9pPr marL="38862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9pPr>
          </a:lstStyle>
          <a:p>
            <a:r>
              <a:rPr lang="en-US" altLang="zh-CN" sz="1600" b="1" dirty="0" err="1">
                <a:solidFill>
                  <a:schemeClr val="bg2"/>
                </a:solidFill>
              </a:rPr>
              <a:t>insertSort</a:t>
            </a:r>
            <a:r>
              <a:rPr lang="en-US" altLang="zh-CN" sz="1600" b="1" dirty="0">
                <a:solidFill>
                  <a:schemeClr val="bg2"/>
                </a:solidFill>
              </a:rPr>
              <a:t>(Array)</a:t>
            </a:r>
            <a:endParaRPr lang="zh-CN" altLang="zh-CN" sz="1600" b="1" dirty="0">
              <a:solidFill>
                <a:schemeClr val="bg2"/>
              </a:solidFill>
            </a:endParaRPr>
          </a:p>
          <a:p>
            <a:r>
              <a:rPr lang="en-US" altLang="zh-CN" sz="1600" b="1" dirty="0">
                <a:solidFill>
                  <a:schemeClr val="bg2"/>
                </a:solidFill>
              </a:rPr>
              <a:t>for </a:t>
            </a:r>
            <a:r>
              <a:rPr lang="en-US" altLang="zh-CN" sz="1600" b="1" dirty="0" err="1">
                <a:solidFill>
                  <a:schemeClr val="bg2"/>
                </a:solidFill>
              </a:rPr>
              <a:t>i</a:t>
            </a:r>
            <a:r>
              <a:rPr lang="en-US" altLang="zh-CN" sz="1600" b="1" dirty="0">
                <a:solidFill>
                  <a:schemeClr val="bg2"/>
                </a:solidFill>
              </a:rPr>
              <a:t> = 2 to </a:t>
            </a:r>
            <a:r>
              <a:rPr lang="en-US" altLang="zh-CN" sz="1600" b="1" dirty="0" err="1">
                <a:solidFill>
                  <a:schemeClr val="bg2"/>
                </a:solidFill>
              </a:rPr>
              <a:t>Array.len</a:t>
            </a:r>
            <a:endParaRPr lang="zh-CN" altLang="zh-CN" sz="1600" b="1" dirty="0">
              <a:solidFill>
                <a:schemeClr val="bg2"/>
              </a:solidFill>
            </a:endParaRPr>
          </a:p>
          <a:p>
            <a:r>
              <a:rPr lang="en-US" altLang="zh-CN" sz="1600" b="1" dirty="0">
                <a:solidFill>
                  <a:schemeClr val="bg2"/>
                </a:solidFill>
              </a:rPr>
              <a:t>      key = Array[</a:t>
            </a:r>
            <a:r>
              <a:rPr lang="en-US" altLang="zh-CN" sz="1600" b="1" dirty="0" err="1">
                <a:solidFill>
                  <a:schemeClr val="bg2"/>
                </a:solidFill>
              </a:rPr>
              <a:t>i</a:t>
            </a:r>
            <a:r>
              <a:rPr lang="en-US" altLang="zh-CN" sz="1600" b="1" dirty="0">
                <a:solidFill>
                  <a:schemeClr val="bg2"/>
                </a:solidFill>
              </a:rPr>
              <a:t>]</a:t>
            </a:r>
            <a:endParaRPr lang="zh-CN" altLang="zh-CN" sz="1600" b="1" dirty="0">
              <a:solidFill>
                <a:schemeClr val="bg2"/>
              </a:solidFill>
            </a:endParaRPr>
          </a:p>
          <a:p>
            <a:r>
              <a:rPr lang="en-US" altLang="zh-CN" sz="1600" b="1" dirty="0">
                <a:solidFill>
                  <a:schemeClr val="bg2"/>
                </a:solidFill>
              </a:rPr>
              <a:t>      j = </a:t>
            </a:r>
            <a:r>
              <a:rPr lang="en-US" altLang="zh-CN" sz="1600" b="1" dirty="0" err="1">
                <a:solidFill>
                  <a:schemeClr val="bg2"/>
                </a:solidFill>
              </a:rPr>
              <a:t>i</a:t>
            </a:r>
            <a:r>
              <a:rPr lang="en-US" altLang="zh-CN" sz="1600" b="1" dirty="0">
                <a:solidFill>
                  <a:schemeClr val="bg2"/>
                </a:solidFill>
              </a:rPr>
              <a:t> – 1</a:t>
            </a:r>
          </a:p>
          <a:p>
            <a:r>
              <a:rPr lang="en-US" altLang="zh-CN" sz="1600" b="1" dirty="0">
                <a:solidFill>
                  <a:schemeClr val="bg2"/>
                </a:solidFill>
              </a:rPr>
              <a:t>     </a:t>
            </a:r>
            <a:r>
              <a:rPr lang="en-US" altLang="zh-CN" sz="1400" dirty="0">
                <a:solidFill>
                  <a:schemeClr val="bg2"/>
                </a:solidFill>
              </a:rPr>
              <a:t>//</a:t>
            </a:r>
            <a:r>
              <a:rPr lang="zh-CN" altLang="en-US" sz="1400" dirty="0">
                <a:solidFill>
                  <a:schemeClr val="bg2"/>
                </a:solidFill>
              </a:rPr>
              <a:t>寻找插入位置</a:t>
            </a:r>
            <a:endParaRPr lang="zh-CN" altLang="zh-CN" sz="1400" dirty="0">
              <a:solidFill>
                <a:schemeClr val="bg2"/>
              </a:solidFill>
            </a:endParaRPr>
          </a:p>
          <a:p>
            <a:r>
              <a:rPr lang="en-US" altLang="zh-CN" sz="1600" b="1" dirty="0">
                <a:solidFill>
                  <a:schemeClr val="bg2"/>
                </a:solidFill>
              </a:rPr>
              <a:t>     while j &gt; 0 and Array[j] &gt; key</a:t>
            </a:r>
            <a:endParaRPr lang="zh-CN" altLang="zh-CN" sz="1600" b="1" dirty="0">
              <a:solidFill>
                <a:schemeClr val="bg2"/>
              </a:solidFill>
            </a:endParaRPr>
          </a:p>
          <a:p>
            <a:r>
              <a:rPr lang="en-US" altLang="zh-CN" sz="1600" b="1" dirty="0">
                <a:solidFill>
                  <a:schemeClr val="bg2"/>
                </a:solidFill>
              </a:rPr>
              <a:t>          Array[j+1] = Array[j]</a:t>
            </a:r>
            <a:endParaRPr lang="zh-CN" altLang="zh-CN" sz="1600" b="1" dirty="0">
              <a:solidFill>
                <a:schemeClr val="bg2"/>
              </a:solidFill>
            </a:endParaRPr>
          </a:p>
          <a:p>
            <a:r>
              <a:rPr lang="en-US" altLang="zh-CN" sz="1600" b="1" dirty="0">
                <a:solidFill>
                  <a:schemeClr val="bg2"/>
                </a:solidFill>
              </a:rPr>
              <a:t>          j—</a:t>
            </a:r>
            <a:endParaRPr lang="zh-CN" altLang="zh-CN" sz="1600" b="1" dirty="0">
              <a:solidFill>
                <a:schemeClr val="bg2"/>
              </a:solidFill>
            </a:endParaRPr>
          </a:p>
          <a:p>
            <a:r>
              <a:rPr lang="en-US" altLang="zh-CN" sz="1600" b="1" dirty="0">
                <a:solidFill>
                  <a:schemeClr val="bg2"/>
                </a:solidFill>
              </a:rPr>
              <a:t>     Array[j] = key</a:t>
            </a:r>
            <a:endParaRPr lang="zh-CN" altLang="zh-CN" sz="1600" b="1" dirty="0">
              <a:solidFill>
                <a:schemeClr val="bg2"/>
              </a:solidFill>
            </a:endParaRPr>
          </a:p>
        </p:txBody>
      </p:sp>
    </p:spTree>
    <p:extLst>
      <p:ext uri="{BB962C8B-B14F-4D97-AF65-F5344CB8AC3E}">
        <p14:creationId xmlns:p14="http://schemas.microsoft.com/office/powerpoint/2010/main" val="19343208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0000" fill="hold" grpId="0" nodeType="withEffect" p14:presetBounceEnd="3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30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childTnLst>
                              </p:cTn>
                            </p:par>
                            <p:par>
                              <p:cTn id="15" fill="hold">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strips(downRight)">
                                          <p:cBhvr>
                                            <p:cTn id="18"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2" grpId="0"/>
          <p:bldP spid="6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childTnLst>
                              </p:cTn>
                            </p:par>
                            <p:par>
                              <p:cTn id="15" fill="hold">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strips(downRight)">
                                          <p:cBhvr>
                                            <p:cTn id="18"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2" grpId="0"/>
          <p:bldP spid="6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68"/>
          <p:cNvSpPr/>
          <p:nvPr/>
        </p:nvSpPr>
        <p:spPr bwMode="auto">
          <a:xfrm>
            <a:off x="3270962" y="1581150"/>
            <a:ext cx="2589970" cy="2886076"/>
          </a:xfrm>
          <a:custGeom>
            <a:avLst/>
            <a:gdLst>
              <a:gd name="T0" fmla="*/ 8 w 1931"/>
              <a:gd name="T1" fmla="*/ 1932 h 1932"/>
              <a:gd name="T2" fmla="*/ 0 w 1931"/>
              <a:gd name="T3" fmla="*/ 1924 h 1932"/>
              <a:gd name="T4" fmla="*/ 1923 w 1931"/>
              <a:gd name="T5" fmla="*/ 0 h 1932"/>
              <a:gd name="T6" fmla="*/ 1931 w 1931"/>
              <a:gd name="T7" fmla="*/ 8 h 1932"/>
              <a:gd name="T8" fmla="*/ 8 w 1931"/>
              <a:gd name="T9" fmla="*/ 1932 h 1932"/>
            </a:gdLst>
            <a:ahLst/>
            <a:cxnLst>
              <a:cxn ang="0">
                <a:pos x="T0" y="T1"/>
              </a:cxn>
              <a:cxn ang="0">
                <a:pos x="T2" y="T3"/>
              </a:cxn>
              <a:cxn ang="0">
                <a:pos x="T4" y="T5"/>
              </a:cxn>
              <a:cxn ang="0">
                <a:pos x="T6" y="T7"/>
              </a:cxn>
              <a:cxn ang="0">
                <a:pos x="T8" y="T9"/>
              </a:cxn>
            </a:cxnLst>
            <a:rect l="0" t="0" r="r" b="b"/>
            <a:pathLst>
              <a:path w="1931" h="1932">
                <a:moveTo>
                  <a:pt x="8" y="1932"/>
                </a:moveTo>
                <a:lnTo>
                  <a:pt x="0" y="1924"/>
                </a:lnTo>
                <a:lnTo>
                  <a:pt x="1923" y="0"/>
                </a:lnTo>
                <a:lnTo>
                  <a:pt x="1931" y="8"/>
                </a:lnTo>
                <a:lnTo>
                  <a:pt x="8" y="19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文本框 68"/>
          <p:cNvSpPr txBox="1"/>
          <p:nvPr/>
        </p:nvSpPr>
        <p:spPr>
          <a:xfrm>
            <a:off x="1691640" y="2642617"/>
            <a:ext cx="2231513" cy="662208"/>
          </a:xfrm>
          <a:prstGeom prst="rect">
            <a:avLst/>
          </a:prstGeom>
          <a:noFill/>
        </p:spPr>
        <p:txBody>
          <a:bodyPr wrap="square" rtlCol="0">
            <a:spAutoFit/>
          </a:bodyPr>
          <a:lstStyle/>
          <a:p>
            <a:pPr algn="r"/>
            <a:r>
              <a:rPr lang="zh-CN" altLang="en-US" sz="3600" dirty="0">
                <a:solidFill>
                  <a:schemeClr val="bg1">
                    <a:lumMod val="95000"/>
                  </a:schemeClr>
                </a:solidFill>
                <a:latin typeface="Impact" panose="020B0806030902050204" pitchFamily="34" charset="0"/>
              </a:rPr>
              <a:t>数据分析</a:t>
            </a:r>
          </a:p>
        </p:txBody>
      </p:sp>
      <p:sp>
        <p:nvSpPr>
          <p:cNvPr id="71" name="文本框 70"/>
          <p:cNvSpPr txBox="1"/>
          <p:nvPr/>
        </p:nvSpPr>
        <p:spPr>
          <a:xfrm>
            <a:off x="5351405" y="1665440"/>
            <a:ext cx="1059542" cy="830997"/>
          </a:xfrm>
          <a:prstGeom prst="rect">
            <a:avLst/>
          </a:prstGeom>
          <a:noFill/>
        </p:spPr>
        <p:txBody>
          <a:bodyPr wrap="square" rtlCol="0">
            <a:spAutoFit/>
          </a:bodyPr>
          <a:lstStyle/>
          <a:p>
            <a:pPr algn="r"/>
            <a:r>
              <a:rPr lang="en-US" altLang="zh-CN" sz="4800" dirty="0">
                <a:solidFill>
                  <a:schemeClr val="bg1"/>
                </a:solidFill>
                <a:latin typeface="DIN" pitchFamily="50" charset="0"/>
                <a:cs typeface="+mn-ea"/>
                <a:sym typeface="+mn-lt"/>
              </a:rPr>
              <a:t>01</a:t>
            </a:r>
            <a:endParaRPr lang="zh-CN" altLang="en-US" sz="4800" dirty="0">
              <a:solidFill>
                <a:schemeClr val="bg1"/>
              </a:solidFill>
              <a:latin typeface="DIN" pitchFamily="50" charset="0"/>
              <a:cs typeface="+mn-ea"/>
              <a:sym typeface="+mn-lt"/>
            </a:endParaRPr>
          </a:p>
        </p:txBody>
      </p:sp>
      <p:sp>
        <p:nvSpPr>
          <p:cNvPr id="73" name="文本框 72"/>
          <p:cNvSpPr txBox="1"/>
          <p:nvPr/>
        </p:nvSpPr>
        <p:spPr>
          <a:xfrm>
            <a:off x="6305552" y="1861639"/>
            <a:ext cx="3135086" cy="461665"/>
          </a:xfrm>
          <a:prstGeom prst="rect">
            <a:avLst/>
          </a:prstGeom>
          <a:noFill/>
        </p:spPr>
        <p:txBody>
          <a:bodyPr wrap="square" rtlCol="0">
            <a:spAutoFit/>
          </a:bodyPr>
          <a:lstStyle/>
          <a:p>
            <a:r>
              <a:rPr lang="zh-CN" altLang="en-US" sz="2400" dirty="0">
                <a:solidFill>
                  <a:schemeClr val="bg1"/>
                </a:solidFill>
                <a:latin typeface="DIN" pitchFamily="50" charset="0"/>
                <a:cs typeface="+mn-ea"/>
                <a:sym typeface="+mn-lt"/>
              </a:rPr>
              <a:t>选择排序</a:t>
            </a:r>
          </a:p>
        </p:txBody>
      </p:sp>
      <p:sp>
        <p:nvSpPr>
          <p:cNvPr id="75" name="文本框 74"/>
          <p:cNvSpPr txBox="1"/>
          <p:nvPr/>
        </p:nvSpPr>
        <p:spPr>
          <a:xfrm>
            <a:off x="5354337" y="3029674"/>
            <a:ext cx="4091840" cy="461665"/>
          </a:xfrm>
          <a:prstGeom prst="rect">
            <a:avLst/>
          </a:prstGeom>
          <a:noFill/>
        </p:spPr>
        <p:txBody>
          <a:bodyPr wrap="square" rtlCol="0">
            <a:spAutoFit/>
          </a:bodyPr>
          <a:lstStyle>
            <a:defPPr>
              <a:defRPr lang="zh-CN"/>
            </a:defPPr>
            <a:lvl1pPr>
              <a:defRPr sz="2400">
                <a:solidFill>
                  <a:schemeClr val="bg1"/>
                </a:solidFill>
                <a:latin typeface="DIN" pitchFamily="50" charset="0"/>
                <a:cs typeface="+mn-ea"/>
              </a:defRPr>
            </a:lvl1pPr>
          </a:lstStyle>
          <a:p>
            <a:r>
              <a:rPr lang="zh-CN" altLang="en-US" dirty="0">
                <a:sym typeface="+mn-lt"/>
              </a:rPr>
              <a:t>合并排序</a:t>
            </a:r>
          </a:p>
        </p:txBody>
      </p:sp>
      <p:sp>
        <p:nvSpPr>
          <p:cNvPr id="77" name="文本框 76"/>
          <p:cNvSpPr txBox="1"/>
          <p:nvPr/>
        </p:nvSpPr>
        <p:spPr>
          <a:xfrm>
            <a:off x="5860932" y="2470007"/>
            <a:ext cx="3605224" cy="461665"/>
          </a:xfrm>
          <a:prstGeom prst="rect">
            <a:avLst/>
          </a:prstGeom>
          <a:noFill/>
        </p:spPr>
        <p:txBody>
          <a:bodyPr wrap="square" rtlCol="0">
            <a:spAutoFit/>
          </a:bodyPr>
          <a:lstStyle>
            <a:defPPr>
              <a:defRPr lang="zh-CN"/>
            </a:defPPr>
            <a:lvl1pPr>
              <a:defRPr sz="2400">
                <a:solidFill>
                  <a:schemeClr val="bg1"/>
                </a:solidFill>
                <a:latin typeface="DIN" pitchFamily="50" charset="0"/>
                <a:cs typeface="+mn-ea"/>
              </a:defRPr>
            </a:lvl1pPr>
          </a:lstStyle>
          <a:p>
            <a:r>
              <a:rPr lang="zh-CN" altLang="en-US" dirty="0">
                <a:sym typeface="+mn-lt"/>
              </a:rPr>
              <a:t>冒泡排序</a:t>
            </a:r>
          </a:p>
        </p:txBody>
      </p:sp>
      <p:sp>
        <p:nvSpPr>
          <p:cNvPr id="79" name="文本框 78"/>
          <p:cNvSpPr txBox="1"/>
          <p:nvPr/>
        </p:nvSpPr>
        <p:spPr>
          <a:xfrm>
            <a:off x="4894427" y="3573666"/>
            <a:ext cx="5011660" cy="461665"/>
          </a:xfrm>
          <a:prstGeom prst="rect">
            <a:avLst/>
          </a:prstGeom>
          <a:noFill/>
        </p:spPr>
        <p:txBody>
          <a:bodyPr wrap="square" rtlCol="0">
            <a:spAutoFit/>
          </a:bodyPr>
          <a:lstStyle>
            <a:defPPr>
              <a:defRPr lang="zh-CN"/>
            </a:defPPr>
            <a:lvl1pPr>
              <a:defRPr sz="2400">
                <a:solidFill>
                  <a:schemeClr val="bg1"/>
                </a:solidFill>
                <a:latin typeface="DIN" pitchFamily="50" charset="0"/>
                <a:cs typeface="+mn-ea"/>
              </a:defRPr>
            </a:lvl1pPr>
          </a:lstStyle>
          <a:p>
            <a:r>
              <a:rPr lang="zh-CN" altLang="en-US" dirty="0">
                <a:sym typeface="+mn-lt"/>
              </a:rPr>
              <a:t>快速排序</a:t>
            </a:r>
          </a:p>
        </p:txBody>
      </p:sp>
      <p:sp>
        <p:nvSpPr>
          <p:cNvPr id="81" name="文本框 80"/>
          <p:cNvSpPr txBox="1"/>
          <p:nvPr/>
        </p:nvSpPr>
        <p:spPr>
          <a:xfrm>
            <a:off x="4801863" y="2242995"/>
            <a:ext cx="1059542" cy="830997"/>
          </a:xfrm>
          <a:prstGeom prst="rect">
            <a:avLst/>
          </a:prstGeom>
          <a:noFill/>
        </p:spPr>
        <p:txBody>
          <a:bodyPr wrap="square" rtlCol="0">
            <a:spAutoFit/>
          </a:bodyPr>
          <a:lstStyle/>
          <a:p>
            <a:pPr algn="r"/>
            <a:r>
              <a:rPr lang="en-US" altLang="zh-CN" sz="4800" dirty="0">
                <a:solidFill>
                  <a:schemeClr val="bg1"/>
                </a:solidFill>
                <a:latin typeface="DIN" pitchFamily="50" charset="0"/>
                <a:cs typeface="+mn-ea"/>
                <a:sym typeface="+mn-lt"/>
              </a:rPr>
              <a:t>02</a:t>
            </a:r>
            <a:endParaRPr lang="zh-CN" altLang="en-US" sz="4800" dirty="0">
              <a:solidFill>
                <a:schemeClr val="bg1"/>
              </a:solidFill>
              <a:latin typeface="DIN" pitchFamily="50" charset="0"/>
              <a:cs typeface="+mn-ea"/>
              <a:sym typeface="+mn-lt"/>
            </a:endParaRPr>
          </a:p>
        </p:txBody>
      </p:sp>
      <p:sp>
        <p:nvSpPr>
          <p:cNvPr id="82" name="文本框 81"/>
          <p:cNvSpPr txBox="1"/>
          <p:nvPr/>
        </p:nvSpPr>
        <p:spPr>
          <a:xfrm>
            <a:off x="4291863" y="2831340"/>
            <a:ext cx="1059542" cy="830997"/>
          </a:xfrm>
          <a:prstGeom prst="rect">
            <a:avLst/>
          </a:prstGeom>
          <a:noFill/>
        </p:spPr>
        <p:txBody>
          <a:bodyPr wrap="square" rtlCol="0">
            <a:spAutoFit/>
          </a:bodyPr>
          <a:lstStyle/>
          <a:p>
            <a:pPr algn="r"/>
            <a:r>
              <a:rPr lang="en-US" altLang="zh-CN" sz="4800" dirty="0">
                <a:solidFill>
                  <a:schemeClr val="bg1"/>
                </a:solidFill>
                <a:latin typeface="DIN" pitchFamily="50" charset="0"/>
                <a:cs typeface="+mn-ea"/>
                <a:sym typeface="+mn-lt"/>
              </a:rPr>
              <a:t>03</a:t>
            </a:r>
            <a:endParaRPr lang="zh-CN" altLang="en-US" sz="4800" dirty="0">
              <a:solidFill>
                <a:schemeClr val="bg1"/>
              </a:solidFill>
              <a:latin typeface="DIN" pitchFamily="50" charset="0"/>
              <a:cs typeface="+mn-ea"/>
              <a:sym typeface="+mn-lt"/>
            </a:endParaRPr>
          </a:p>
        </p:txBody>
      </p:sp>
      <p:sp>
        <p:nvSpPr>
          <p:cNvPr id="83" name="文本框 82"/>
          <p:cNvSpPr txBox="1"/>
          <p:nvPr/>
        </p:nvSpPr>
        <p:spPr>
          <a:xfrm>
            <a:off x="3817809" y="3375332"/>
            <a:ext cx="1059542" cy="830997"/>
          </a:xfrm>
          <a:prstGeom prst="rect">
            <a:avLst/>
          </a:prstGeom>
          <a:noFill/>
        </p:spPr>
        <p:txBody>
          <a:bodyPr wrap="square" rtlCol="0">
            <a:spAutoFit/>
          </a:bodyPr>
          <a:lstStyle/>
          <a:p>
            <a:pPr algn="r"/>
            <a:r>
              <a:rPr lang="en-US" altLang="zh-CN" sz="4800" dirty="0">
                <a:solidFill>
                  <a:schemeClr val="bg1"/>
                </a:solidFill>
                <a:latin typeface="DIN" pitchFamily="50" charset="0"/>
                <a:cs typeface="+mn-ea"/>
                <a:sym typeface="+mn-lt"/>
              </a:rPr>
              <a:t>04</a:t>
            </a:r>
            <a:endParaRPr lang="zh-CN" altLang="en-US" sz="4800" dirty="0">
              <a:solidFill>
                <a:schemeClr val="bg1"/>
              </a:solidFill>
              <a:latin typeface="DIN" pitchFamily="50" charset="0"/>
              <a:cs typeface="+mn-ea"/>
              <a:sym typeface="+mn-lt"/>
            </a:endParaRPr>
          </a:p>
        </p:txBody>
      </p:sp>
      <p:sp>
        <p:nvSpPr>
          <p:cNvPr id="16" name="文本框 15">
            <a:extLst>
              <a:ext uri="{FF2B5EF4-FFF2-40B4-BE49-F238E27FC236}">
                <a16:creationId xmlns:a16="http://schemas.microsoft.com/office/drawing/2014/main" id="{2F89CD04-46B4-4938-BB6F-0501C3193F9F}"/>
              </a:ext>
            </a:extLst>
          </p:cNvPr>
          <p:cNvSpPr txBox="1"/>
          <p:nvPr/>
        </p:nvSpPr>
        <p:spPr>
          <a:xfrm>
            <a:off x="3270962" y="4007004"/>
            <a:ext cx="1059542" cy="830997"/>
          </a:xfrm>
          <a:prstGeom prst="rect">
            <a:avLst/>
          </a:prstGeom>
          <a:noFill/>
        </p:spPr>
        <p:txBody>
          <a:bodyPr wrap="square" rtlCol="0">
            <a:spAutoFit/>
          </a:bodyPr>
          <a:lstStyle/>
          <a:p>
            <a:pPr algn="r"/>
            <a:r>
              <a:rPr lang="en-US" altLang="zh-CN" sz="4800" dirty="0">
                <a:solidFill>
                  <a:schemeClr val="bg1"/>
                </a:solidFill>
                <a:latin typeface="DIN" pitchFamily="50" charset="0"/>
                <a:cs typeface="+mn-ea"/>
                <a:sym typeface="+mn-lt"/>
              </a:rPr>
              <a:t>05</a:t>
            </a:r>
            <a:endParaRPr lang="zh-CN" altLang="en-US" sz="4800" dirty="0">
              <a:solidFill>
                <a:schemeClr val="bg1"/>
              </a:solidFill>
              <a:latin typeface="DIN" pitchFamily="50" charset="0"/>
              <a:cs typeface="+mn-ea"/>
              <a:sym typeface="+mn-lt"/>
            </a:endParaRPr>
          </a:p>
        </p:txBody>
      </p:sp>
      <p:sp>
        <p:nvSpPr>
          <p:cNvPr id="17" name="文本框 16">
            <a:extLst>
              <a:ext uri="{FF2B5EF4-FFF2-40B4-BE49-F238E27FC236}">
                <a16:creationId xmlns:a16="http://schemas.microsoft.com/office/drawing/2014/main" id="{4395EE13-0BA4-4612-B824-925420B062E2}"/>
              </a:ext>
            </a:extLst>
          </p:cNvPr>
          <p:cNvSpPr txBox="1"/>
          <p:nvPr/>
        </p:nvSpPr>
        <p:spPr>
          <a:xfrm>
            <a:off x="4371117" y="4196014"/>
            <a:ext cx="5011660" cy="461665"/>
          </a:xfrm>
          <a:prstGeom prst="rect">
            <a:avLst/>
          </a:prstGeom>
          <a:noFill/>
        </p:spPr>
        <p:txBody>
          <a:bodyPr wrap="square" rtlCol="0">
            <a:spAutoFit/>
          </a:bodyPr>
          <a:lstStyle>
            <a:defPPr>
              <a:defRPr lang="zh-CN"/>
            </a:defPPr>
            <a:lvl1pPr>
              <a:defRPr sz="2400">
                <a:solidFill>
                  <a:schemeClr val="bg1"/>
                </a:solidFill>
                <a:latin typeface="DIN" pitchFamily="50" charset="0"/>
                <a:cs typeface="+mn-ea"/>
              </a:defRPr>
            </a:lvl1pPr>
          </a:lstStyle>
          <a:p>
            <a:r>
              <a:rPr lang="zh-CN" altLang="en-US" dirty="0">
                <a:sym typeface="+mn-lt"/>
              </a:rPr>
              <a:t>插入排序</a:t>
            </a:r>
          </a:p>
        </p:txBody>
      </p:sp>
    </p:spTree>
    <p:extLst>
      <p:ext uri="{BB962C8B-B14F-4D97-AF65-F5344CB8AC3E}">
        <p14:creationId xmlns:p14="http://schemas.microsoft.com/office/powerpoint/2010/main" val="38370237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8000" fill="hold" grpId="0" nodeType="afterEffect" p14:presetBounceEnd="28000">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14:bounceEnd="28000">
                                          <p:cBhvr additive="base">
                                            <p:cTn id="7" dur="500" fill="hold"/>
                                            <p:tgtEl>
                                              <p:spTgt spid="69"/>
                                            </p:tgtEl>
                                            <p:attrNameLst>
                                              <p:attrName>ppt_x</p:attrName>
                                            </p:attrNameLst>
                                          </p:cBhvr>
                                          <p:tavLst>
                                            <p:tav tm="0">
                                              <p:val>
                                                <p:strVal val="0-#ppt_w/2"/>
                                              </p:val>
                                            </p:tav>
                                            <p:tav tm="100000">
                                              <p:val>
                                                <p:strVal val="#ppt_x"/>
                                              </p:val>
                                            </p:tav>
                                          </p:tavLst>
                                        </p:anim>
                                        <p:anim calcmode="lin" valueType="num" p14:bounceEnd="28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up)">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p:cTn id="15" dur="500" fill="hold"/>
                                            <p:tgtEl>
                                              <p:spTgt spid="71"/>
                                            </p:tgtEl>
                                            <p:attrNameLst>
                                              <p:attrName>ppt_w</p:attrName>
                                            </p:attrNameLst>
                                          </p:cBhvr>
                                          <p:tavLst>
                                            <p:tav tm="0">
                                              <p:val>
                                                <p:fltVal val="0"/>
                                              </p:val>
                                            </p:tav>
                                            <p:tav tm="100000">
                                              <p:val>
                                                <p:strVal val="#ppt_w"/>
                                              </p:val>
                                            </p:tav>
                                          </p:tavLst>
                                        </p:anim>
                                        <p:anim calcmode="lin" valueType="num">
                                          <p:cBhvr>
                                            <p:cTn id="16" dur="500" fill="hold"/>
                                            <p:tgtEl>
                                              <p:spTgt spid="71"/>
                                            </p:tgtEl>
                                            <p:attrNameLst>
                                              <p:attrName>ppt_h</p:attrName>
                                            </p:attrNameLst>
                                          </p:cBhvr>
                                          <p:tavLst>
                                            <p:tav tm="0">
                                              <p:val>
                                                <p:fltVal val="0"/>
                                              </p:val>
                                            </p:tav>
                                            <p:tav tm="100000">
                                              <p:val>
                                                <p:strVal val="#ppt_h"/>
                                              </p:val>
                                            </p:tav>
                                          </p:tavLst>
                                        </p:anim>
                                        <p:animEffect transition="in" filter="fade">
                                          <p:cBhvr>
                                            <p:cTn id="17" dur="500"/>
                                            <p:tgtEl>
                                              <p:spTgt spid="7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 calcmode="lin" valueType="num">
                                          <p:cBhvr>
                                            <p:cTn id="20" dur="500" fill="hold"/>
                                            <p:tgtEl>
                                              <p:spTgt spid="81"/>
                                            </p:tgtEl>
                                            <p:attrNameLst>
                                              <p:attrName>ppt_w</p:attrName>
                                            </p:attrNameLst>
                                          </p:cBhvr>
                                          <p:tavLst>
                                            <p:tav tm="0">
                                              <p:val>
                                                <p:fltVal val="0"/>
                                              </p:val>
                                            </p:tav>
                                            <p:tav tm="100000">
                                              <p:val>
                                                <p:strVal val="#ppt_w"/>
                                              </p:val>
                                            </p:tav>
                                          </p:tavLst>
                                        </p:anim>
                                        <p:anim calcmode="lin" valueType="num">
                                          <p:cBhvr>
                                            <p:cTn id="21" dur="500" fill="hold"/>
                                            <p:tgtEl>
                                              <p:spTgt spid="81"/>
                                            </p:tgtEl>
                                            <p:attrNameLst>
                                              <p:attrName>ppt_h</p:attrName>
                                            </p:attrNameLst>
                                          </p:cBhvr>
                                          <p:tavLst>
                                            <p:tav tm="0">
                                              <p:val>
                                                <p:fltVal val="0"/>
                                              </p:val>
                                            </p:tav>
                                            <p:tav tm="100000">
                                              <p:val>
                                                <p:strVal val="#ppt_h"/>
                                              </p:val>
                                            </p:tav>
                                          </p:tavLst>
                                        </p:anim>
                                        <p:animEffect transition="in" filter="fade">
                                          <p:cBhvr>
                                            <p:cTn id="22" dur="500"/>
                                            <p:tgtEl>
                                              <p:spTgt spid="8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p:cTn id="25" dur="500" fill="hold"/>
                                            <p:tgtEl>
                                              <p:spTgt spid="82"/>
                                            </p:tgtEl>
                                            <p:attrNameLst>
                                              <p:attrName>ppt_w</p:attrName>
                                            </p:attrNameLst>
                                          </p:cBhvr>
                                          <p:tavLst>
                                            <p:tav tm="0">
                                              <p:val>
                                                <p:fltVal val="0"/>
                                              </p:val>
                                            </p:tav>
                                            <p:tav tm="100000">
                                              <p:val>
                                                <p:strVal val="#ppt_w"/>
                                              </p:val>
                                            </p:tav>
                                          </p:tavLst>
                                        </p:anim>
                                        <p:anim calcmode="lin" valueType="num">
                                          <p:cBhvr>
                                            <p:cTn id="26" dur="500" fill="hold"/>
                                            <p:tgtEl>
                                              <p:spTgt spid="82"/>
                                            </p:tgtEl>
                                            <p:attrNameLst>
                                              <p:attrName>ppt_h</p:attrName>
                                            </p:attrNameLst>
                                          </p:cBhvr>
                                          <p:tavLst>
                                            <p:tav tm="0">
                                              <p:val>
                                                <p:fltVal val="0"/>
                                              </p:val>
                                            </p:tav>
                                            <p:tav tm="100000">
                                              <p:val>
                                                <p:strVal val="#ppt_h"/>
                                              </p:val>
                                            </p:tav>
                                          </p:tavLst>
                                        </p:anim>
                                        <p:animEffect transition="in" filter="fade">
                                          <p:cBhvr>
                                            <p:cTn id="27" dur="500"/>
                                            <p:tgtEl>
                                              <p:spTgt spid="8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 calcmode="lin" valueType="num">
                                          <p:cBhvr>
                                            <p:cTn id="30" dur="500" fill="hold"/>
                                            <p:tgtEl>
                                              <p:spTgt spid="83"/>
                                            </p:tgtEl>
                                            <p:attrNameLst>
                                              <p:attrName>ppt_w</p:attrName>
                                            </p:attrNameLst>
                                          </p:cBhvr>
                                          <p:tavLst>
                                            <p:tav tm="0">
                                              <p:val>
                                                <p:fltVal val="0"/>
                                              </p:val>
                                            </p:tav>
                                            <p:tav tm="100000">
                                              <p:val>
                                                <p:strVal val="#ppt_w"/>
                                              </p:val>
                                            </p:tav>
                                          </p:tavLst>
                                        </p:anim>
                                        <p:anim calcmode="lin" valueType="num">
                                          <p:cBhvr>
                                            <p:cTn id="31" dur="500" fill="hold"/>
                                            <p:tgtEl>
                                              <p:spTgt spid="83"/>
                                            </p:tgtEl>
                                            <p:attrNameLst>
                                              <p:attrName>ppt_h</p:attrName>
                                            </p:attrNameLst>
                                          </p:cBhvr>
                                          <p:tavLst>
                                            <p:tav tm="0">
                                              <p:val>
                                                <p:fltVal val="0"/>
                                              </p:val>
                                            </p:tav>
                                            <p:tav tm="100000">
                                              <p:val>
                                                <p:strVal val="#ppt_h"/>
                                              </p:val>
                                            </p:tav>
                                          </p:tavLst>
                                        </p:anim>
                                        <p:animEffect transition="in" filter="fade">
                                          <p:cBhvr>
                                            <p:cTn id="32" dur="500"/>
                                            <p:tgtEl>
                                              <p:spTgt spid="8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2" presetClass="entr" presetSubtype="2"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additive="base">
                                            <p:cTn id="40" dur="500" fill="hold"/>
                                            <p:tgtEl>
                                              <p:spTgt spid="73"/>
                                            </p:tgtEl>
                                            <p:attrNameLst>
                                              <p:attrName>ppt_x</p:attrName>
                                            </p:attrNameLst>
                                          </p:cBhvr>
                                          <p:tavLst>
                                            <p:tav tm="0">
                                              <p:val>
                                                <p:strVal val="1+#ppt_w/2"/>
                                              </p:val>
                                            </p:tav>
                                            <p:tav tm="100000">
                                              <p:val>
                                                <p:strVal val="#ppt_x"/>
                                              </p:val>
                                            </p:tav>
                                          </p:tavLst>
                                        </p:anim>
                                        <p:anim calcmode="lin" valueType="num">
                                          <p:cBhvr additive="base">
                                            <p:cTn id="41" dur="500" fill="hold"/>
                                            <p:tgtEl>
                                              <p:spTgt spid="73"/>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 calcmode="lin" valueType="num">
                                          <p:cBhvr additive="base">
                                            <p:cTn id="44" dur="500" fill="hold"/>
                                            <p:tgtEl>
                                              <p:spTgt spid="77"/>
                                            </p:tgtEl>
                                            <p:attrNameLst>
                                              <p:attrName>ppt_x</p:attrName>
                                            </p:attrNameLst>
                                          </p:cBhvr>
                                          <p:tavLst>
                                            <p:tav tm="0">
                                              <p:val>
                                                <p:strVal val="1+#ppt_w/2"/>
                                              </p:val>
                                            </p:tav>
                                            <p:tav tm="100000">
                                              <p:val>
                                                <p:strVal val="#ppt_x"/>
                                              </p:val>
                                            </p:tav>
                                          </p:tavLst>
                                        </p:anim>
                                        <p:anim calcmode="lin" valueType="num">
                                          <p:cBhvr additive="base">
                                            <p:cTn id="45" dur="500" fill="hold"/>
                                            <p:tgtEl>
                                              <p:spTgt spid="7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75"/>
                                            </p:tgtEl>
                                            <p:attrNameLst>
                                              <p:attrName>style.visibility</p:attrName>
                                            </p:attrNameLst>
                                          </p:cBhvr>
                                          <p:to>
                                            <p:strVal val="visible"/>
                                          </p:to>
                                        </p:set>
                                        <p:anim calcmode="lin" valueType="num">
                                          <p:cBhvr additive="base">
                                            <p:cTn id="48" dur="500" fill="hold"/>
                                            <p:tgtEl>
                                              <p:spTgt spid="75"/>
                                            </p:tgtEl>
                                            <p:attrNameLst>
                                              <p:attrName>ppt_x</p:attrName>
                                            </p:attrNameLst>
                                          </p:cBhvr>
                                          <p:tavLst>
                                            <p:tav tm="0">
                                              <p:val>
                                                <p:strVal val="1+#ppt_w/2"/>
                                              </p:val>
                                            </p:tav>
                                            <p:tav tm="100000">
                                              <p:val>
                                                <p:strVal val="#ppt_x"/>
                                              </p:val>
                                            </p:tav>
                                          </p:tavLst>
                                        </p:anim>
                                        <p:anim calcmode="lin" valueType="num">
                                          <p:cBhvr additive="base">
                                            <p:cTn id="49" dur="500" fill="hold"/>
                                            <p:tgtEl>
                                              <p:spTgt spid="75"/>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additive="base">
                                            <p:cTn id="52" dur="500" fill="hold"/>
                                            <p:tgtEl>
                                              <p:spTgt spid="79"/>
                                            </p:tgtEl>
                                            <p:attrNameLst>
                                              <p:attrName>ppt_x</p:attrName>
                                            </p:attrNameLst>
                                          </p:cBhvr>
                                          <p:tavLst>
                                            <p:tav tm="0">
                                              <p:val>
                                                <p:strVal val="1+#ppt_w/2"/>
                                              </p:val>
                                            </p:tav>
                                            <p:tav tm="100000">
                                              <p:val>
                                                <p:strVal val="#ppt_x"/>
                                              </p:val>
                                            </p:tav>
                                          </p:tavLst>
                                        </p:anim>
                                        <p:anim calcmode="lin" valueType="num">
                                          <p:cBhvr additive="base">
                                            <p:cTn id="53" dur="500" fill="hold"/>
                                            <p:tgtEl>
                                              <p:spTgt spid="79"/>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1+#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p:bldP spid="71" grpId="0"/>
          <p:bldP spid="73" grpId="0"/>
          <p:bldP spid="75" grpId="0"/>
          <p:bldP spid="77" grpId="0"/>
          <p:bldP spid="79" grpId="0"/>
          <p:bldP spid="81" grpId="0"/>
          <p:bldP spid="82" grpId="0"/>
          <p:bldP spid="83"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800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up)">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p:cTn id="15" dur="500" fill="hold"/>
                                            <p:tgtEl>
                                              <p:spTgt spid="71"/>
                                            </p:tgtEl>
                                            <p:attrNameLst>
                                              <p:attrName>ppt_w</p:attrName>
                                            </p:attrNameLst>
                                          </p:cBhvr>
                                          <p:tavLst>
                                            <p:tav tm="0">
                                              <p:val>
                                                <p:fltVal val="0"/>
                                              </p:val>
                                            </p:tav>
                                            <p:tav tm="100000">
                                              <p:val>
                                                <p:strVal val="#ppt_w"/>
                                              </p:val>
                                            </p:tav>
                                          </p:tavLst>
                                        </p:anim>
                                        <p:anim calcmode="lin" valueType="num">
                                          <p:cBhvr>
                                            <p:cTn id="16" dur="500" fill="hold"/>
                                            <p:tgtEl>
                                              <p:spTgt spid="71"/>
                                            </p:tgtEl>
                                            <p:attrNameLst>
                                              <p:attrName>ppt_h</p:attrName>
                                            </p:attrNameLst>
                                          </p:cBhvr>
                                          <p:tavLst>
                                            <p:tav tm="0">
                                              <p:val>
                                                <p:fltVal val="0"/>
                                              </p:val>
                                            </p:tav>
                                            <p:tav tm="100000">
                                              <p:val>
                                                <p:strVal val="#ppt_h"/>
                                              </p:val>
                                            </p:tav>
                                          </p:tavLst>
                                        </p:anim>
                                        <p:animEffect transition="in" filter="fade">
                                          <p:cBhvr>
                                            <p:cTn id="17" dur="500"/>
                                            <p:tgtEl>
                                              <p:spTgt spid="7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 calcmode="lin" valueType="num">
                                          <p:cBhvr>
                                            <p:cTn id="20" dur="500" fill="hold"/>
                                            <p:tgtEl>
                                              <p:spTgt spid="81"/>
                                            </p:tgtEl>
                                            <p:attrNameLst>
                                              <p:attrName>ppt_w</p:attrName>
                                            </p:attrNameLst>
                                          </p:cBhvr>
                                          <p:tavLst>
                                            <p:tav tm="0">
                                              <p:val>
                                                <p:fltVal val="0"/>
                                              </p:val>
                                            </p:tav>
                                            <p:tav tm="100000">
                                              <p:val>
                                                <p:strVal val="#ppt_w"/>
                                              </p:val>
                                            </p:tav>
                                          </p:tavLst>
                                        </p:anim>
                                        <p:anim calcmode="lin" valueType="num">
                                          <p:cBhvr>
                                            <p:cTn id="21" dur="500" fill="hold"/>
                                            <p:tgtEl>
                                              <p:spTgt spid="81"/>
                                            </p:tgtEl>
                                            <p:attrNameLst>
                                              <p:attrName>ppt_h</p:attrName>
                                            </p:attrNameLst>
                                          </p:cBhvr>
                                          <p:tavLst>
                                            <p:tav tm="0">
                                              <p:val>
                                                <p:fltVal val="0"/>
                                              </p:val>
                                            </p:tav>
                                            <p:tav tm="100000">
                                              <p:val>
                                                <p:strVal val="#ppt_h"/>
                                              </p:val>
                                            </p:tav>
                                          </p:tavLst>
                                        </p:anim>
                                        <p:animEffect transition="in" filter="fade">
                                          <p:cBhvr>
                                            <p:cTn id="22" dur="500"/>
                                            <p:tgtEl>
                                              <p:spTgt spid="8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p:cTn id="25" dur="500" fill="hold"/>
                                            <p:tgtEl>
                                              <p:spTgt spid="82"/>
                                            </p:tgtEl>
                                            <p:attrNameLst>
                                              <p:attrName>ppt_w</p:attrName>
                                            </p:attrNameLst>
                                          </p:cBhvr>
                                          <p:tavLst>
                                            <p:tav tm="0">
                                              <p:val>
                                                <p:fltVal val="0"/>
                                              </p:val>
                                            </p:tav>
                                            <p:tav tm="100000">
                                              <p:val>
                                                <p:strVal val="#ppt_w"/>
                                              </p:val>
                                            </p:tav>
                                          </p:tavLst>
                                        </p:anim>
                                        <p:anim calcmode="lin" valueType="num">
                                          <p:cBhvr>
                                            <p:cTn id="26" dur="500" fill="hold"/>
                                            <p:tgtEl>
                                              <p:spTgt spid="82"/>
                                            </p:tgtEl>
                                            <p:attrNameLst>
                                              <p:attrName>ppt_h</p:attrName>
                                            </p:attrNameLst>
                                          </p:cBhvr>
                                          <p:tavLst>
                                            <p:tav tm="0">
                                              <p:val>
                                                <p:fltVal val="0"/>
                                              </p:val>
                                            </p:tav>
                                            <p:tav tm="100000">
                                              <p:val>
                                                <p:strVal val="#ppt_h"/>
                                              </p:val>
                                            </p:tav>
                                          </p:tavLst>
                                        </p:anim>
                                        <p:animEffect transition="in" filter="fade">
                                          <p:cBhvr>
                                            <p:cTn id="27" dur="500"/>
                                            <p:tgtEl>
                                              <p:spTgt spid="8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 calcmode="lin" valueType="num">
                                          <p:cBhvr>
                                            <p:cTn id="30" dur="500" fill="hold"/>
                                            <p:tgtEl>
                                              <p:spTgt spid="83"/>
                                            </p:tgtEl>
                                            <p:attrNameLst>
                                              <p:attrName>ppt_w</p:attrName>
                                            </p:attrNameLst>
                                          </p:cBhvr>
                                          <p:tavLst>
                                            <p:tav tm="0">
                                              <p:val>
                                                <p:fltVal val="0"/>
                                              </p:val>
                                            </p:tav>
                                            <p:tav tm="100000">
                                              <p:val>
                                                <p:strVal val="#ppt_w"/>
                                              </p:val>
                                            </p:tav>
                                          </p:tavLst>
                                        </p:anim>
                                        <p:anim calcmode="lin" valueType="num">
                                          <p:cBhvr>
                                            <p:cTn id="31" dur="500" fill="hold"/>
                                            <p:tgtEl>
                                              <p:spTgt spid="83"/>
                                            </p:tgtEl>
                                            <p:attrNameLst>
                                              <p:attrName>ppt_h</p:attrName>
                                            </p:attrNameLst>
                                          </p:cBhvr>
                                          <p:tavLst>
                                            <p:tav tm="0">
                                              <p:val>
                                                <p:fltVal val="0"/>
                                              </p:val>
                                            </p:tav>
                                            <p:tav tm="100000">
                                              <p:val>
                                                <p:strVal val="#ppt_h"/>
                                              </p:val>
                                            </p:tav>
                                          </p:tavLst>
                                        </p:anim>
                                        <p:animEffect transition="in" filter="fade">
                                          <p:cBhvr>
                                            <p:cTn id="32" dur="500"/>
                                            <p:tgtEl>
                                              <p:spTgt spid="8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2" presetClass="entr" presetSubtype="2"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additive="base">
                                            <p:cTn id="40" dur="500" fill="hold"/>
                                            <p:tgtEl>
                                              <p:spTgt spid="73"/>
                                            </p:tgtEl>
                                            <p:attrNameLst>
                                              <p:attrName>ppt_x</p:attrName>
                                            </p:attrNameLst>
                                          </p:cBhvr>
                                          <p:tavLst>
                                            <p:tav tm="0">
                                              <p:val>
                                                <p:strVal val="1+#ppt_w/2"/>
                                              </p:val>
                                            </p:tav>
                                            <p:tav tm="100000">
                                              <p:val>
                                                <p:strVal val="#ppt_x"/>
                                              </p:val>
                                            </p:tav>
                                          </p:tavLst>
                                        </p:anim>
                                        <p:anim calcmode="lin" valueType="num">
                                          <p:cBhvr additive="base">
                                            <p:cTn id="41" dur="500" fill="hold"/>
                                            <p:tgtEl>
                                              <p:spTgt spid="73"/>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 calcmode="lin" valueType="num">
                                          <p:cBhvr additive="base">
                                            <p:cTn id="44" dur="500" fill="hold"/>
                                            <p:tgtEl>
                                              <p:spTgt spid="77"/>
                                            </p:tgtEl>
                                            <p:attrNameLst>
                                              <p:attrName>ppt_x</p:attrName>
                                            </p:attrNameLst>
                                          </p:cBhvr>
                                          <p:tavLst>
                                            <p:tav tm="0">
                                              <p:val>
                                                <p:strVal val="1+#ppt_w/2"/>
                                              </p:val>
                                            </p:tav>
                                            <p:tav tm="100000">
                                              <p:val>
                                                <p:strVal val="#ppt_x"/>
                                              </p:val>
                                            </p:tav>
                                          </p:tavLst>
                                        </p:anim>
                                        <p:anim calcmode="lin" valueType="num">
                                          <p:cBhvr additive="base">
                                            <p:cTn id="45" dur="500" fill="hold"/>
                                            <p:tgtEl>
                                              <p:spTgt spid="7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75"/>
                                            </p:tgtEl>
                                            <p:attrNameLst>
                                              <p:attrName>style.visibility</p:attrName>
                                            </p:attrNameLst>
                                          </p:cBhvr>
                                          <p:to>
                                            <p:strVal val="visible"/>
                                          </p:to>
                                        </p:set>
                                        <p:anim calcmode="lin" valueType="num">
                                          <p:cBhvr additive="base">
                                            <p:cTn id="48" dur="500" fill="hold"/>
                                            <p:tgtEl>
                                              <p:spTgt spid="75"/>
                                            </p:tgtEl>
                                            <p:attrNameLst>
                                              <p:attrName>ppt_x</p:attrName>
                                            </p:attrNameLst>
                                          </p:cBhvr>
                                          <p:tavLst>
                                            <p:tav tm="0">
                                              <p:val>
                                                <p:strVal val="1+#ppt_w/2"/>
                                              </p:val>
                                            </p:tav>
                                            <p:tav tm="100000">
                                              <p:val>
                                                <p:strVal val="#ppt_x"/>
                                              </p:val>
                                            </p:tav>
                                          </p:tavLst>
                                        </p:anim>
                                        <p:anim calcmode="lin" valueType="num">
                                          <p:cBhvr additive="base">
                                            <p:cTn id="49" dur="500" fill="hold"/>
                                            <p:tgtEl>
                                              <p:spTgt spid="75"/>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additive="base">
                                            <p:cTn id="52" dur="500" fill="hold"/>
                                            <p:tgtEl>
                                              <p:spTgt spid="79"/>
                                            </p:tgtEl>
                                            <p:attrNameLst>
                                              <p:attrName>ppt_x</p:attrName>
                                            </p:attrNameLst>
                                          </p:cBhvr>
                                          <p:tavLst>
                                            <p:tav tm="0">
                                              <p:val>
                                                <p:strVal val="1+#ppt_w/2"/>
                                              </p:val>
                                            </p:tav>
                                            <p:tav tm="100000">
                                              <p:val>
                                                <p:strVal val="#ppt_x"/>
                                              </p:val>
                                            </p:tav>
                                          </p:tavLst>
                                        </p:anim>
                                        <p:anim calcmode="lin" valueType="num">
                                          <p:cBhvr additive="base">
                                            <p:cTn id="53" dur="500" fill="hold"/>
                                            <p:tgtEl>
                                              <p:spTgt spid="79"/>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1+#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p:bldP spid="71" grpId="0"/>
          <p:bldP spid="73" grpId="0"/>
          <p:bldP spid="75" grpId="0"/>
          <p:bldP spid="77" grpId="0"/>
          <p:bldP spid="79" grpId="0"/>
          <p:bldP spid="81" grpId="0"/>
          <p:bldP spid="82" grpId="0"/>
          <p:bldP spid="83" grpId="0"/>
          <p:bldP spid="16" grpId="0"/>
          <p:bldP spid="17"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68"/>
          <p:cNvSpPr/>
          <p:nvPr/>
        </p:nvSpPr>
        <p:spPr bwMode="auto">
          <a:xfrm>
            <a:off x="3270962" y="1581150"/>
            <a:ext cx="2589970" cy="2886076"/>
          </a:xfrm>
          <a:custGeom>
            <a:avLst/>
            <a:gdLst>
              <a:gd name="T0" fmla="*/ 8 w 1931"/>
              <a:gd name="T1" fmla="*/ 1932 h 1932"/>
              <a:gd name="T2" fmla="*/ 0 w 1931"/>
              <a:gd name="T3" fmla="*/ 1924 h 1932"/>
              <a:gd name="T4" fmla="*/ 1923 w 1931"/>
              <a:gd name="T5" fmla="*/ 0 h 1932"/>
              <a:gd name="T6" fmla="*/ 1931 w 1931"/>
              <a:gd name="T7" fmla="*/ 8 h 1932"/>
              <a:gd name="T8" fmla="*/ 8 w 1931"/>
              <a:gd name="T9" fmla="*/ 1932 h 1932"/>
            </a:gdLst>
            <a:ahLst/>
            <a:cxnLst>
              <a:cxn ang="0">
                <a:pos x="T0" y="T1"/>
              </a:cxn>
              <a:cxn ang="0">
                <a:pos x="T2" y="T3"/>
              </a:cxn>
              <a:cxn ang="0">
                <a:pos x="T4" y="T5"/>
              </a:cxn>
              <a:cxn ang="0">
                <a:pos x="T6" y="T7"/>
              </a:cxn>
              <a:cxn ang="0">
                <a:pos x="T8" y="T9"/>
              </a:cxn>
            </a:cxnLst>
            <a:rect l="0" t="0" r="r" b="b"/>
            <a:pathLst>
              <a:path w="1931" h="1932">
                <a:moveTo>
                  <a:pt x="8" y="1932"/>
                </a:moveTo>
                <a:lnTo>
                  <a:pt x="0" y="1924"/>
                </a:lnTo>
                <a:lnTo>
                  <a:pt x="1923" y="0"/>
                </a:lnTo>
                <a:lnTo>
                  <a:pt x="1931" y="8"/>
                </a:lnTo>
                <a:lnTo>
                  <a:pt x="8" y="19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文本框 68"/>
          <p:cNvSpPr txBox="1"/>
          <p:nvPr/>
        </p:nvSpPr>
        <p:spPr>
          <a:xfrm>
            <a:off x="770018" y="2658493"/>
            <a:ext cx="3153135" cy="646331"/>
          </a:xfrm>
          <a:prstGeom prst="rect">
            <a:avLst/>
          </a:prstGeom>
          <a:noFill/>
        </p:spPr>
        <p:txBody>
          <a:bodyPr wrap="square" rtlCol="0">
            <a:spAutoFit/>
          </a:bodyPr>
          <a:lstStyle/>
          <a:p>
            <a:pPr algn="r"/>
            <a:r>
              <a:rPr lang="zh-CN" altLang="en-US" sz="3600" dirty="0">
                <a:solidFill>
                  <a:schemeClr val="bg1">
                    <a:lumMod val="95000"/>
                  </a:schemeClr>
                </a:solidFill>
                <a:latin typeface="Impact" panose="020B0806030902050204" pitchFamily="34" charset="0"/>
              </a:rPr>
              <a:t>排序算法实现</a:t>
            </a:r>
          </a:p>
        </p:txBody>
      </p:sp>
      <p:sp>
        <p:nvSpPr>
          <p:cNvPr id="71" name="文本框 70"/>
          <p:cNvSpPr txBox="1"/>
          <p:nvPr/>
        </p:nvSpPr>
        <p:spPr>
          <a:xfrm>
            <a:off x="5351405" y="1665440"/>
            <a:ext cx="1059542" cy="830997"/>
          </a:xfrm>
          <a:prstGeom prst="rect">
            <a:avLst/>
          </a:prstGeom>
          <a:noFill/>
        </p:spPr>
        <p:txBody>
          <a:bodyPr wrap="square" rtlCol="0">
            <a:spAutoFit/>
          </a:bodyPr>
          <a:lstStyle/>
          <a:p>
            <a:pPr algn="r"/>
            <a:r>
              <a:rPr lang="en-US" altLang="zh-CN" sz="4800" dirty="0">
                <a:solidFill>
                  <a:schemeClr val="bg1"/>
                </a:solidFill>
                <a:latin typeface="DIN" pitchFamily="50" charset="0"/>
                <a:cs typeface="+mn-ea"/>
                <a:sym typeface="+mn-lt"/>
              </a:rPr>
              <a:t>01</a:t>
            </a:r>
            <a:endParaRPr lang="zh-CN" altLang="en-US" sz="4800" dirty="0">
              <a:solidFill>
                <a:schemeClr val="bg1"/>
              </a:solidFill>
              <a:latin typeface="DIN" pitchFamily="50" charset="0"/>
              <a:cs typeface="+mn-ea"/>
              <a:sym typeface="+mn-lt"/>
            </a:endParaRPr>
          </a:p>
        </p:txBody>
      </p:sp>
      <p:sp>
        <p:nvSpPr>
          <p:cNvPr id="73" name="文本框 72"/>
          <p:cNvSpPr txBox="1"/>
          <p:nvPr/>
        </p:nvSpPr>
        <p:spPr>
          <a:xfrm>
            <a:off x="6305552" y="1861639"/>
            <a:ext cx="3135086" cy="461665"/>
          </a:xfrm>
          <a:prstGeom prst="rect">
            <a:avLst/>
          </a:prstGeom>
          <a:noFill/>
        </p:spPr>
        <p:txBody>
          <a:bodyPr wrap="square" rtlCol="0">
            <a:spAutoFit/>
          </a:bodyPr>
          <a:lstStyle/>
          <a:p>
            <a:r>
              <a:rPr lang="zh-CN" altLang="en-US" sz="2400" dirty="0">
                <a:solidFill>
                  <a:schemeClr val="bg1"/>
                </a:solidFill>
                <a:latin typeface="DIN" pitchFamily="50" charset="0"/>
                <a:cs typeface="+mn-ea"/>
                <a:sym typeface="+mn-lt"/>
              </a:rPr>
              <a:t>选择排序</a:t>
            </a:r>
          </a:p>
        </p:txBody>
      </p:sp>
      <p:sp>
        <p:nvSpPr>
          <p:cNvPr id="75" name="文本框 74"/>
          <p:cNvSpPr txBox="1"/>
          <p:nvPr/>
        </p:nvSpPr>
        <p:spPr>
          <a:xfrm>
            <a:off x="5354337" y="3029674"/>
            <a:ext cx="4091840" cy="461665"/>
          </a:xfrm>
          <a:prstGeom prst="rect">
            <a:avLst/>
          </a:prstGeom>
          <a:noFill/>
        </p:spPr>
        <p:txBody>
          <a:bodyPr wrap="square" rtlCol="0">
            <a:spAutoFit/>
          </a:bodyPr>
          <a:lstStyle>
            <a:defPPr>
              <a:defRPr lang="zh-CN"/>
            </a:defPPr>
            <a:lvl1pPr>
              <a:defRPr sz="2400">
                <a:solidFill>
                  <a:schemeClr val="bg1"/>
                </a:solidFill>
                <a:latin typeface="DIN" pitchFamily="50" charset="0"/>
                <a:cs typeface="+mn-ea"/>
              </a:defRPr>
            </a:lvl1pPr>
          </a:lstStyle>
          <a:p>
            <a:r>
              <a:rPr lang="zh-CN" altLang="en-US" dirty="0">
                <a:sym typeface="+mn-lt"/>
              </a:rPr>
              <a:t>合并排序</a:t>
            </a:r>
          </a:p>
        </p:txBody>
      </p:sp>
      <p:sp>
        <p:nvSpPr>
          <p:cNvPr id="77" name="文本框 76"/>
          <p:cNvSpPr txBox="1"/>
          <p:nvPr/>
        </p:nvSpPr>
        <p:spPr>
          <a:xfrm>
            <a:off x="5860932" y="2470007"/>
            <a:ext cx="3605224" cy="461665"/>
          </a:xfrm>
          <a:prstGeom prst="rect">
            <a:avLst/>
          </a:prstGeom>
          <a:noFill/>
        </p:spPr>
        <p:txBody>
          <a:bodyPr wrap="square" rtlCol="0">
            <a:spAutoFit/>
          </a:bodyPr>
          <a:lstStyle>
            <a:defPPr>
              <a:defRPr lang="zh-CN"/>
            </a:defPPr>
            <a:lvl1pPr>
              <a:defRPr sz="2400">
                <a:solidFill>
                  <a:schemeClr val="bg1"/>
                </a:solidFill>
                <a:latin typeface="DIN" pitchFamily="50" charset="0"/>
                <a:cs typeface="+mn-ea"/>
              </a:defRPr>
            </a:lvl1pPr>
          </a:lstStyle>
          <a:p>
            <a:r>
              <a:rPr lang="zh-CN" altLang="en-US" dirty="0">
                <a:sym typeface="+mn-lt"/>
              </a:rPr>
              <a:t>冒泡排序</a:t>
            </a:r>
          </a:p>
        </p:txBody>
      </p:sp>
      <p:sp>
        <p:nvSpPr>
          <p:cNvPr id="79" name="文本框 78"/>
          <p:cNvSpPr txBox="1"/>
          <p:nvPr/>
        </p:nvSpPr>
        <p:spPr>
          <a:xfrm>
            <a:off x="4894427" y="3573666"/>
            <a:ext cx="5011660" cy="461665"/>
          </a:xfrm>
          <a:prstGeom prst="rect">
            <a:avLst/>
          </a:prstGeom>
          <a:noFill/>
        </p:spPr>
        <p:txBody>
          <a:bodyPr wrap="square" rtlCol="0">
            <a:spAutoFit/>
          </a:bodyPr>
          <a:lstStyle>
            <a:defPPr>
              <a:defRPr lang="zh-CN"/>
            </a:defPPr>
            <a:lvl1pPr>
              <a:defRPr sz="2400">
                <a:solidFill>
                  <a:schemeClr val="bg1"/>
                </a:solidFill>
                <a:latin typeface="DIN" pitchFamily="50" charset="0"/>
                <a:cs typeface="+mn-ea"/>
              </a:defRPr>
            </a:lvl1pPr>
          </a:lstStyle>
          <a:p>
            <a:r>
              <a:rPr lang="zh-CN" altLang="en-US" dirty="0">
                <a:sym typeface="+mn-lt"/>
              </a:rPr>
              <a:t>快速排序</a:t>
            </a:r>
          </a:p>
        </p:txBody>
      </p:sp>
      <p:sp>
        <p:nvSpPr>
          <p:cNvPr id="81" name="文本框 80"/>
          <p:cNvSpPr txBox="1"/>
          <p:nvPr/>
        </p:nvSpPr>
        <p:spPr>
          <a:xfrm>
            <a:off x="4801863" y="2242995"/>
            <a:ext cx="1059542" cy="830997"/>
          </a:xfrm>
          <a:prstGeom prst="rect">
            <a:avLst/>
          </a:prstGeom>
          <a:noFill/>
        </p:spPr>
        <p:txBody>
          <a:bodyPr wrap="square" rtlCol="0">
            <a:spAutoFit/>
          </a:bodyPr>
          <a:lstStyle/>
          <a:p>
            <a:pPr algn="r"/>
            <a:r>
              <a:rPr lang="en-US" altLang="zh-CN" sz="4800" dirty="0">
                <a:solidFill>
                  <a:schemeClr val="bg1"/>
                </a:solidFill>
                <a:latin typeface="DIN" pitchFamily="50" charset="0"/>
                <a:cs typeface="+mn-ea"/>
                <a:sym typeface="+mn-lt"/>
              </a:rPr>
              <a:t>02</a:t>
            </a:r>
            <a:endParaRPr lang="zh-CN" altLang="en-US" sz="4800" dirty="0">
              <a:solidFill>
                <a:schemeClr val="bg1"/>
              </a:solidFill>
              <a:latin typeface="DIN" pitchFamily="50" charset="0"/>
              <a:cs typeface="+mn-ea"/>
              <a:sym typeface="+mn-lt"/>
            </a:endParaRPr>
          </a:p>
        </p:txBody>
      </p:sp>
      <p:sp>
        <p:nvSpPr>
          <p:cNvPr id="82" name="文本框 81"/>
          <p:cNvSpPr txBox="1"/>
          <p:nvPr/>
        </p:nvSpPr>
        <p:spPr>
          <a:xfrm>
            <a:off x="4291863" y="2831340"/>
            <a:ext cx="1059542" cy="830997"/>
          </a:xfrm>
          <a:prstGeom prst="rect">
            <a:avLst/>
          </a:prstGeom>
          <a:noFill/>
        </p:spPr>
        <p:txBody>
          <a:bodyPr wrap="square" rtlCol="0">
            <a:spAutoFit/>
          </a:bodyPr>
          <a:lstStyle/>
          <a:p>
            <a:pPr algn="r"/>
            <a:r>
              <a:rPr lang="en-US" altLang="zh-CN" sz="4800" dirty="0">
                <a:solidFill>
                  <a:schemeClr val="bg1"/>
                </a:solidFill>
                <a:latin typeface="DIN" pitchFamily="50" charset="0"/>
                <a:cs typeface="+mn-ea"/>
                <a:sym typeface="+mn-lt"/>
              </a:rPr>
              <a:t>03</a:t>
            </a:r>
            <a:endParaRPr lang="zh-CN" altLang="en-US" sz="4800" dirty="0">
              <a:solidFill>
                <a:schemeClr val="bg1"/>
              </a:solidFill>
              <a:latin typeface="DIN" pitchFamily="50" charset="0"/>
              <a:cs typeface="+mn-ea"/>
              <a:sym typeface="+mn-lt"/>
            </a:endParaRPr>
          </a:p>
        </p:txBody>
      </p:sp>
      <p:sp>
        <p:nvSpPr>
          <p:cNvPr id="83" name="文本框 82"/>
          <p:cNvSpPr txBox="1"/>
          <p:nvPr/>
        </p:nvSpPr>
        <p:spPr>
          <a:xfrm>
            <a:off x="3817809" y="3375332"/>
            <a:ext cx="1059542" cy="830997"/>
          </a:xfrm>
          <a:prstGeom prst="rect">
            <a:avLst/>
          </a:prstGeom>
          <a:noFill/>
        </p:spPr>
        <p:txBody>
          <a:bodyPr wrap="square" rtlCol="0">
            <a:spAutoFit/>
          </a:bodyPr>
          <a:lstStyle/>
          <a:p>
            <a:pPr algn="r"/>
            <a:r>
              <a:rPr lang="en-US" altLang="zh-CN" sz="4800" dirty="0">
                <a:solidFill>
                  <a:schemeClr val="bg1"/>
                </a:solidFill>
                <a:latin typeface="DIN" pitchFamily="50" charset="0"/>
                <a:cs typeface="+mn-ea"/>
                <a:sym typeface="+mn-lt"/>
              </a:rPr>
              <a:t>04</a:t>
            </a:r>
            <a:endParaRPr lang="zh-CN" altLang="en-US" sz="4800" dirty="0">
              <a:solidFill>
                <a:schemeClr val="bg1"/>
              </a:solidFill>
              <a:latin typeface="DIN" pitchFamily="50" charset="0"/>
              <a:cs typeface="+mn-ea"/>
              <a:sym typeface="+mn-lt"/>
            </a:endParaRPr>
          </a:p>
        </p:txBody>
      </p:sp>
      <p:sp>
        <p:nvSpPr>
          <p:cNvPr id="16" name="文本框 15">
            <a:extLst>
              <a:ext uri="{FF2B5EF4-FFF2-40B4-BE49-F238E27FC236}">
                <a16:creationId xmlns:a16="http://schemas.microsoft.com/office/drawing/2014/main" id="{2F89CD04-46B4-4938-BB6F-0501C3193F9F}"/>
              </a:ext>
            </a:extLst>
          </p:cNvPr>
          <p:cNvSpPr txBox="1"/>
          <p:nvPr/>
        </p:nvSpPr>
        <p:spPr>
          <a:xfrm>
            <a:off x="3270962" y="4007004"/>
            <a:ext cx="1059542" cy="830997"/>
          </a:xfrm>
          <a:prstGeom prst="rect">
            <a:avLst/>
          </a:prstGeom>
          <a:noFill/>
        </p:spPr>
        <p:txBody>
          <a:bodyPr wrap="square" rtlCol="0">
            <a:spAutoFit/>
          </a:bodyPr>
          <a:lstStyle/>
          <a:p>
            <a:pPr algn="r"/>
            <a:r>
              <a:rPr lang="en-US" altLang="zh-CN" sz="4800" dirty="0">
                <a:solidFill>
                  <a:schemeClr val="bg1"/>
                </a:solidFill>
                <a:latin typeface="DIN" pitchFamily="50" charset="0"/>
                <a:cs typeface="+mn-ea"/>
                <a:sym typeface="+mn-lt"/>
              </a:rPr>
              <a:t>05</a:t>
            </a:r>
            <a:endParaRPr lang="zh-CN" altLang="en-US" sz="4800" dirty="0">
              <a:solidFill>
                <a:schemeClr val="bg1"/>
              </a:solidFill>
              <a:latin typeface="DIN" pitchFamily="50" charset="0"/>
              <a:cs typeface="+mn-ea"/>
              <a:sym typeface="+mn-lt"/>
            </a:endParaRPr>
          </a:p>
        </p:txBody>
      </p:sp>
      <p:sp>
        <p:nvSpPr>
          <p:cNvPr id="17" name="文本框 16">
            <a:extLst>
              <a:ext uri="{FF2B5EF4-FFF2-40B4-BE49-F238E27FC236}">
                <a16:creationId xmlns:a16="http://schemas.microsoft.com/office/drawing/2014/main" id="{4395EE13-0BA4-4612-B824-925420B062E2}"/>
              </a:ext>
            </a:extLst>
          </p:cNvPr>
          <p:cNvSpPr txBox="1"/>
          <p:nvPr/>
        </p:nvSpPr>
        <p:spPr>
          <a:xfrm>
            <a:off x="4371117" y="4196014"/>
            <a:ext cx="5011660" cy="461665"/>
          </a:xfrm>
          <a:prstGeom prst="rect">
            <a:avLst/>
          </a:prstGeom>
          <a:noFill/>
        </p:spPr>
        <p:txBody>
          <a:bodyPr wrap="square" rtlCol="0">
            <a:spAutoFit/>
          </a:bodyPr>
          <a:lstStyle>
            <a:defPPr>
              <a:defRPr lang="zh-CN"/>
            </a:defPPr>
            <a:lvl1pPr>
              <a:defRPr sz="2400">
                <a:solidFill>
                  <a:schemeClr val="bg1"/>
                </a:solidFill>
                <a:latin typeface="DIN" pitchFamily="50" charset="0"/>
                <a:cs typeface="+mn-ea"/>
              </a:defRPr>
            </a:lvl1pPr>
          </a:lstStyle>
          <a:p>
            <a:r>
              <a:rPr lang="zh-CN" altLang="en-US" dirty="0">
                <a:sym typeface="+mn-lt"/>
              </a:rPr>
              <a:t>插入排序</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8000" fill="hold" grpId="0" nodeType="afterEffect" p14:presetBounceEnd="28000">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14:bounceEnd="28000">
                                          <p:cBhvr additive="base">
                                            <p:cTn id="7" dur="500" fill="hold"/>
                                            <p:tgtEl>
                                              <p:spTgt spid="69"/>
                                            </p:tgtEl>
                                            <p:attrNameLst>
                                              <p:attrName>ppt_x</p:attrName>
                                            </p:attrNameLst>
                                          </p:cBhvr>
                                          <p:tavLst>
                                            <p:tav tm="0">
                                              <p:val>
                                                <p:strVal val="0-#ppt_w/2"/>
                                              </p:val>
                                            </p:tav>
                                            <p:tav tm="100000">
                                              <p:val>
                                                <p:strVal val="#ppt_x"/>
                                              </p:val>
                                            </p:tav>
                                          </p:tavLst>
                                        </p:anim>
                                        <p:anim calcmode="lin" valueType="num" p14:bounceEnd="28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up)">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p:cTn id="15" dur="500" fill="hold"/>
                                            <p:tgtEl>
                                              <p:spTgt spid="71"/>
                                            </p:tgtEl>
                                            <p:attrNameLst>
                                              <p:attrName>ppt_w</p:attrName>
                                            </p:attrNameLst>
                                          </p:cBhvr>
                                          <p:tavLst>
                                            <p:tav tm="0">
                                              <p:val>
                                                <p:fltVal val="0"/>
                                              </p:val>
                                            </p:tav>
                                            <p:tav tm="100000">
                                              <p:val>
                                                <p:strVal val="#ppt_w"/>
                                              </p:val>
                                            </p:tav>
                                          </p:tavLst>
                                        </p:anim>
                                        <p:anim calcmode="lin" valueType="num">
                                          <p:cBhvr>
                                            <p:cTn id="16" dur="500" fill="hold"/>
                                            <p:tgtEl>
                                              <p:spTgt spid="71"/>
                                            </p:tgtEl>
                                            <p:attrNameLst>
                                              <p:attrName>ppt_h</p:attrName>
                                            </p:attrNameLst>
                                          </p:cBhvr>
                                          <p:tavLst>
                                            <p:tav tm="0">
                                              <p:val>
                                                <p:fltVal val="0"/>
                                              </p:val>
                                            </p:tav>
                                            <p:tav tm="100000">
                                              <p:val>
                                                <p:strVal val="#ppt_h"/>
                                              </p:val>
                                            </p:tav>
                                          </p:tavLst>
                                        </p:anim>
                                        <p:animEffect transition="in" filter="fade">
                                          <p:cBhvr>
                                            <p:cTn id="17" dur="500"/>
                                            <p:tgtEl>
                                              <p:spTgt spid="7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 calcmode="lin" valueType="num">
                                          <p:cBhvr>
                                            <p:cTn id="20" dur="500" fill="hold"/>
                                            <p:tgtEl>
                                              <p:spTgt spid="81"/>
                                            </p:tgtEl>
                                            <p:attrNameLst>
                                              <p:attrName>ppt_w</p:attrName>
                                            </p:attrNameLst>
                                          </p:cBhvr>
                                          <p:tavLst>
                                            <p:tav tm="0">
                                              <p:val>
                                                <p:fltVal val="0"/>
                                              </p:val>
                                            </p:tav>
                                            <p:tav tm="100000">
                                              <p:val>
                                                <p:strVal val="#ppt_w"/>
                                              </p:val>
                                            </p:tav>
                                          </p:tavLst>
                                        </p:anim>
                                        <p:anim calcmode="lin" valueType="num">
                                          <p:cBhvr>
                                            <p:cTn id="21" dur="500" fill="hold"/>
                                            <p:tgtEl>
                                              <p:spTgt spid="81"/>
                                            </p:tgtEl>
                                            <p:attrNameLst>
                                              <p:attrName>ppt_h</p:attrName>
                                            </p:attrNameLst>
                                          </p:cBhvr>
                                          <p:tavLst>
                                            <p:tav tm="0">
                                              <p:val>
                                                <p:fltVal val="0"/>
                                              </p:val>
                                            </p:tav>
                                            <p:tav tm="100000">
                                              <p:val>
                                                <p:strVal val="#ppt_h"/>
                                              </p:val>
                                            </p:tav>
                                          </p:tavLst>
                                        </p:anim>
                                        <p:animEffect transition="in" filter="fade">
                                          <p:cBhvr>
                                            <p:cTn id="22" dur="500"/>
                                            <p:tgtEl>
                                              <p:spTgt spid="8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p:cTn id="25" dur="500" fill="hold"/>
                                            <p:tgtEl>
                                              <p:spTgt spid="82"/>
                                            </p:tgtEl>
                                            <p:attrNameLst>
                                              <p:attrName>ppt_w</p:attrName>
                                            </p:attrNameLst>
                                          </p:cBhvr>
                                          <p:tavLst>
                                            <p:tav tm="0">
                                              <p:val>
                                                <p:fltVal val="0"/>
                                              </p:val>
                                            </p:tav>
                                            <p:tav tm="100000">
                                              <p:val>
                                                <p:strVal val="#ppt_w"/>
                                              </p:val>
                                            </p:tav>
                                          </p:tavLst>
                                        </p:anim>
                                        <p:anim calcmode="lin" valueType="num">
                                          <p:cBhvr>
                                            <p:cTn id="26" dur="500" fill="hold"/>
                                            <p:tgtEl>
                                              <p:spTgt spid="82"/>
                                            </p:tgtEl>
                                            <p:attrNameLst>
                                              <p:attrName>ppt_h</p:attrName>
                                            </p:attrNameLst>
                                          </p:cBhvr>
                                          <p:tavLst>
                                            <p:tav tm="0">
                                              <p:val>
                                                <p:fltVal val="0"/>
                                              </p:val>
                                            </p:tav>
                                            <p:tav tm="100000">
                                              <p:val>
                                                <p:strVal val="#ppt_h"/>
                                              </p:val>
                                            </p:tav>
                                          </p:tavLst>
                                        </p:anim>
                                        <p:animEffect transition="in" filter="fade">
                                          <p:cBhvr>
                                            <p:cTn id="27" dur="500"/>
                                            <p:tgtEl>
                                              <p:spTgt spid="8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 calcmode="lin" valueType="num">
                                          <p:cBhvr>
                                            <p:cTn id="30" dur="500" fill="hold"/>
                                            <p:tgtEl>
                                              <p:spTgt spid="83"/>
                                            </p:tgtEl>
                                            <p:attrNameLst>
                                              <p:attrName>ppt_w</p:attrName>
                                            </p:attrNameLst>
                                          </p:cBhvr>
                                          <p:tavLst>
                                            <p:tav tm="0">
                                              <p:val>
                                                <p:fltVal val="0"/>
                                              </p:val>
                                            </p:tav>
                                            <p:tav tm="100000">
                                              <p:val>
                                                <p:strVal val="#ppt_w"/>
                                              </p:val>
                                            </p:tav>
                                          </p:tavLst>
                                        </p:anim>
                                        <p:anim calcmode="lin" valueType="num">
                                          <p:cBhvr>
                                            <p:cTn id="31" dur="500" fill="hold"/>
                                            <p:tgtEl>
                                              <p:spTgt spid="83"/>
                                            </p:tgtEl>
                                            <p:attrNameLst>
                                              <p:attrName>ppt_h</p:attrName>
                                            </p:attrNameLst>
                                          </p:cBhvr>
                                          <p:tavLst>
                                            <p:tav tm="0">
                                              <p:val>
                                                <p:fltVal val="0"/>
                                              </p:val>
                                            </p:tav>
                                            <p:tav tm="100000">
                                              <p:val>
                                                <p:strVal val="#ppt_h"/>
                                              </p:val>
                                            </p:tav>
                                          </p:tavLst>
                                        </p:anim>
                                        <p:animEffect transition="in" filter="fade">
                                          <p:cBhvr>
                                            <p:cTn id="32" dur="500"/>
                                            <p:tgtEl>
                                              <p:spTgt spid="8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2" presetClass="entr" presetSubtype="2"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additive="base">
                                            <p:cTn id="40" dur="500" fill="hold"/>
                                            <p:tgtEl>
                                              <p:spTgt spid="73"/>
                                            </p:tgtEl>
                                            <p:attrNameLst>
                                              <p:attrName>ppt_x</p:attrName>
                                            </p:attrNameLst>
                                          </p:cBhvr>
                                          <p:tavLst>
                                            <p:tav tm="0">
                                              <p:val>
                                                <p:strVal val="1+#ppt_w/2"/>
                                              </p:val>
                                            </p:tav>
                                            <p:tav tm="100000">
                                              <p:val>
                                                <p:strVal val="#ppt_x"/>
                                              </p:val>
                                            </p:tav>
                                          </p:tavLst>
                                        </p:anim>
                                        <p:anim calcmode="lin" valueType="num">
                                          <p:cBhvr additive="base">
                                            <p:cTn id="41" dur="500" fill="hold"/>
                                            <p:tgtEl>
                                              <p:spTgt spid="73"/>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 calcmode="lin" valueType="num">
                                          <p:cBhvr additive="base">
                                            <p:cTn id="44" dur="500" fill="hold"/>
                                            <p:tgtEl>
                                              <p:spTgt spid="77"/>
                                            </p:tgtEl>
                                            <p:attrNameLst>
                                              <p:attrName>ppt_x</p:attrName>
                                            </p:attrNameLst>
                                          </p:cBhvr>
                                          <p:tavLst>
                                            <p:tav tm="0">
                                              <p:val>
                                                <p:strVal val="1+#ppt_w/2"/>
                                              </p:val>
                                            </p:tav>
                                            <p:tav tm="100000">
                                              <p:val>
                                                <p:strVal val="#ppt_x"/>
                                              </p:val>
                                            </p:tav>
                                          </p:tavLst>
                                        </p:anim>
                                        <p:anim calcmode="lin" valueType="num">
                                          <p:cBhvr additive="base">
                                            <p:cTn id="45" dur="500" fill="hold"/>
                                            <p:tgtEl>
                                              <p:spTgt spid="7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75"/>
                                            </p:tgtEl>
                                            <p:attrNameLst>
                                              <p:attrName>style.visibility</p:attrName>
                                            </p:attrNameLst>
                                          </p:cBhvr>
                                          <p:to>
                                            <p:strVal val="visible"/>
                                          </p:to>
                                        </p:set>
                                        <p:anim calcmode="lin" valueType="num">
                                          <p:cBhvr additive="base">
                                            <p:cTn id="48" dur="500" fill="hold"/>
                                            <p:tgtEl>
                                              <p:spTgt spid="75"/>
                                            </p:tgtEl>
                                            <p:attrNameLst>
                                              <p:attrName>ppt_x</p:attrName>
                                            </p:attrNameLst>
                                          </p:cBhvr>
                                          <p:tavLst>
                                            <p:tav tm="0">
                                              <p:val>
                                                <p:strVal val="1+#ppt_w/2"/>
                                              </p:val>
                                            </p:tav>
                                            <p:tav tm="100000">
                                              <p:val>
                                                <p:strVal val="#ppt_x"/>
                                              </p:val>
                                            </p:tav>
                                          </p:tavLst>
                                        </p:anim>
                                        <p:anim calcmode="lin" valueType="num">
                                          <p:cBhvr additive="base">
                                            <p:cTn id="49" dur="500" fill="hold"/>
                                            <p:tgtEl>
                                              <p:spTgt spid="75"/>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additive="base">
                                            <p:cTn id="52" dur="500" fill="hold"/>
                                            <p:tgtEl>
                                              <p:spTgt spid="79"/>
                                            </p:tgtEl>
                                            <p:attrNameLst>
                                              <p:attrName>ppt_x</p:attrName>
                                            </p:attrNameLst>
                                          </p:cBhvr>
                                          <p:tavLst>
                                            <p:tav tm="0">
                                              <p:val>
                                                <p:strVal val="1+#ppt_w/2"/>
                                              </p:val>
                                            </p:tav>
                                            <p:tav tm="100000">
                                              <p:val>
                                                <p:strVal val="#ppt_x"/>
                                              </p:val>
                                            </p:tav>
                                          </p:tavLst>
                                        </p:anim>
                                        <p:anim calcmode="lin" valueType="num">
                                          <p:cBhvr additive="base">
                                            <p:cTn id="53" dur="500" fill="hold"/>
                                            <p:tgtEl>
                                              <p:spTgt spid="79"/>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1+#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p:bldP spid="71" grpId="0"/>
          <p:bldP spid="73" grpId="0"/>
          <p:bldP spid="75" grpId="0"/>
          <p:bldP spid="77" grpId="0"/>
          <p:bldP spid="79" grpId="0"/>
          <p:bldP spid="81" grpId="0"/>
          <p:bldP spid="82" grpId="0"/>
          <p:bldP spid="83"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800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up)">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p:cTn id="15" dur="500" fill="hold"/>
                                            <p:tgtEl>
                                              <p:spTgt spid="71"/>
                                            </p:tgtEl>
                                            <p:attrNameLst>
                                              <p:attrName>ppt_w</p:attrName>
                                            </p:attrNameLst>
                                          </p:cBhvr>
                                          <p:tavLst>
                                            <p:tav tm="0">
                                              <p:val>
                                                <p:fltVal val="0"/>
                                              </p:val>
                                            </p:tav>
                                            <p:tav tm="100000">
                                              <p:val>
                                                <p:strVal val="#ppt_w"/>
                                              </p:val>
                                            </p:tav>
                                          </p:tavLst>
                                        </p:anim>
                                        <p:anim calcmode="lin" valueType="num">
                                          <p:cBhvr>
                                            <p:cTn id="16" dur="500" fill="hold"/>
                                            <p:tgtEl>
                                              <p:spTgt spid="71"/>
                                            </p:tgtEl>
                                            <p:attrNameLst>
                                              <p:attrName>ppt_h</p:attrName>
                                            </p:attrNameLst>
                                          </p:cBhvr>
                                          <p:tavLst>
                                            <p:tav tm="0">
                                              <p:val>
                                                <p:fltVal val="0"/>
                                              </p:val>
                                            </p:tav>
                                            <p:tav tm="100000">
                                              <p:val>
                                                <p:strVal val="#ppt_h"/>
                                              </p:val>
                                            </p:tav>
                                          </p:tavLst>
                                        </p:anim>
                                        <p:animEffect transition="in" filter="fade">
                                          <p:cBhvr>
                                            <p:cTn id="17" dur="500"/>
                                            <p:tgtEl>
                                              <p:spTgt spid="7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 calcmode="lin" valueType="num">
                                          <p:cBhvr>
                                            <p:cTn id="20" dur="500" fill="hold"/>
                                            <p:tgtEl>
                                              <p:spTgt spid="81"/>
                                            </p:tgtEl>
                                            <p:attrNameLst>
                                              <p:attrName>ppt_w</p:attrName>
                                            </p:attrNameLst>
                                          </p:cBhvr>
                                          <p:tavLst>
                                            <p:tav tm="0">
                                              <p:val>
                                                <p:fltVal val="0"/>
                                              </p:val>
                                            </p:tav>
                                            <p:tav tm="100000">
                                              <p:val>
                                                <p:strVal val="#ppt_w"/>
                                              </p:val>
                                            </p:tav>
                                          </p:tavLst>
                                        </p:anim>
                                        <p:anim calcmode="lin" valueType="num">
                                          <p:cBhvr>
                                            <p:cTn id="21" dur="500" fill="hold"/>
                                            <p:tgtEl>
                                              <p:spTgt spid="81"/>
                                            </p:tgtEl>
                                            <p:attrNameLst>
                                              <p:attrName>ppt_h</p:attrName>
                                            </p:attrNameLst>
                                          </p:cBhvr>
                                          <p:tavLst>
                                            <p:tav tm="0">
                                              <p:val>
                                                <p:fltVal val="0"/>
                                              </p:val>
                                            </p:tav>
                                            <p:tav tm="100000">
                                              <p:val>
                                                <p:strVal val="#ppt_h"/>
                                              </p:val>
                                            </p:tav>
                                          </p:tavLst>
                                        </p:anim>
                                        <p:animEffect transition="in" filter="fade">
                                          <p:cBhvr>
                                            <p:cTn id="22" dur="500"/>
                                            <p:tgtEl>
                                              <p:spTgt spid="8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p:cTn id="25" dur="500" fill="hold"/>
                                            <p:tgtEl>
                                              <p:spTgt spid="82"/>
                                            </p:tgtEl>
                                            <p:attrNameLst>
                                              <p:attrName>ppt_w</p:attrName>
                                            </p:attrNameLst>
                                          </p:cBhvr>
                                          <p:tavLst>
                                            <p:tav tm="0">
                                              <p:val>
                                                <p:fltVal val="0"/>
                                              </p:val>
                                            </p:tav>
                                            <p:tav tm="100000">
                                              <p:val>
                                                <p:strVal val="#ppt_w"/>
                                              </p:val>
                                            </p:tav>
                                          </p:tavLst>
                                        </p:anim>
                                        <p:anim calcmode="lin" valueType="num">
                                          <p:cBhvr>
                                            <p:cTn id="26" dur="500" fill="hold"/>
                                            <p:tgtEl>
                                              <p:spTgt spid="82"/>
                                            </p:tgtEl>
                                            <p:attrNameLst>
                                              <p:attrName>ppt_h</p:attrName>
                                            </p:attrNameLst>
                                          </p:cBhvr>
                                          <p:tavLst>
                                            <p:tav tm="0">
                                              <p:val>
                                                <p:fltVal val="0"/>
                                              </p:val>
                                            </p:tav>
                                            <p:tav tm="100000">
                                              <p:val>
                                                <p:strVal val="#ppt_h"/>
                                              </p:val>
                                            </p:tav>
                                          </p:tavLst>
                                        </p:anim>
                                        <p:animEffect transition="in" filter="fade">
                                          <p:cBhvr>
                                            <p:cTn id="27" dur="500"/>
                                            <p:tgtEl>
                                              <p:spTgt spid="8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 calcmode="lin" valueType="num">
                                          <p:cBhvr>
                                            <p:cTn id="30" dur="500" fill="hold"/>
                                            <p:tgtEl>
                                              <p:spTgt spid="83"/>
                                            </p:tgtEl>
                                            <p:attrNameLst>
                                              <p:attrName>ppt_w</p:attrName>
                                            </p:attrNameLst>
                                          </p:cBhvr>
                                          <p:tavLst>
                                            <p:tav tm="0">
                                              <p:val>
                                                <p:fltVal val="0"/>
                                              </p:val>
                                            </p:tav>
                                            <p:tav tm="100000">
                                              <p:val>
                                                <p:strVal val="#ppt_w"/>
                                              </p:val>
                                            </p:tav>
                                          </p:tavLst>
                                        </p:anim>
                                        <p:anim calcmode="lin" valueType="num">
                                          <p:cBhvr>
                                            <p:cTn id="31" dur="500" fill="hold"/>
                                            <p:tgtEl>
                                              <p:spTgt spid="83"/>
                                            </p:tgtEl>
                                            <p:attrNameLst>
                                              <p:attrName>ppt_h</p:attrName>
                                            </p:attrNameLst>
                                          </p:cBhvr>
                                          <p:tavLst>
                                            <p:tav tm="0">
                                              <p:val>
                                                <p:fltVal val="0"/>
                                              </p:val>
                                            </p:tav>
                                            <p:tav tm="100000">
                                              <p:val>
                                                <p:strVal val="#ppt_h"/>
                                              </p:val>
                                            </p:tav>
                                          </p:tavLst>
                                        </p:anim>
                                        <p:animEffect transition="in" filter="fade">
                                          <p:cBhvr>
                                            <p:cTn id="32" dur="500"/>
                                            <p:tgtEl>
                                              <p:spTgt spid="8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2" presetClass="entr" presetSubtype="2"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additive="base">
                                            <p:cTn id="40" dur="500" fill="hold"/>
                                            <p:tgtEl>
                                              <p:spTgt spid="73"/>
                                            </p:tgtEl>
                                            <p:attrNameLst>
                                              <p:attrName>ppt_x</p:attrName>
                                            </p:attrNameLst>
                                          </p:cBhvr>
                                          <p:tavLst>
                                            <p:tav tm="0">
                                              <p:val>
                                                <p:strVal val="1+#ppt_w/2"/>
                                              </p:val>
                                            </p:tav>
                                            <p:tav tm="100000">
                                              <p:val>
                                                <p:strVal val="#ppt_x"/>
                                              </p:val>
                                            </p:tav>
                                          </p:tavLst>
                                        </p:anim>
                                        <p:anim calcmode="lin" valueType="num">
                                          <p:cBhvr additive="base">
                                            <p:cTn id="41" dur="500" fill="hold"/>
                                            <p:tgtEl>
                                              <p:spTgt spid="73"/>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 calcmode="lin" valueType="num">
                                          <p:cBhvr additive="base">
                                            <p:cTn id="44" dur="500" fill="hold"/>
                                            <p:tgtEl>
                                              <p:spTgt spid="77"/>
                                            </p:tgtEl>
                                            <p:attrNameLst>
                                              <p:attrName>ppt_x</p:attrName>
                                            </p:attrNameLst>
                                          </p:cBhvr>
                                          <p:tavLst>
                                            <p:tav tm="0">
                                              <p:val>
                                                <p:strVal val="1+#ppt_w/2"/>
                                              </p:val>
                                            </p:tav>
                                            <p:tav tm="100000">
                                              <p:val>
                                                <p:strVal val="#ppt_x"/>
                                              </p:val>
                                            </p:tav>
                                          </p:tavLst>
                                        </p:anim>
                                        <p:anim calcmode="lin" valueType="num">
                                          <p:cBhvr additive="base">
                                            <p:cTn id="45" dur="500" fill="hold"/>
                                            <p:tgtEl>
                                              <p:spTgt spid="7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75"/>
                                            </p:tgtEl>
                                            <p:attrNameLst>
                                              <p:attrName>style.visibility</p:attrName>
                                            </p:attrNameLst>
                                          </p:cBhvr>
                                          <p:to>
                                            <p:strVal val="visible"/>
                                          </p:to>
                                        </p:set>
                                        <p:anim calcmode="lin" valueType="num">
                                          <p:cBhvr additive="base">
                                            <p:cTn id="48" dur="500" fill="hold"/>
                                            <p:tgtEl>
                                              <p:spTgt spid="75"/>
                                            </p:tgtEl>
                                            <p:attrNameLst>
                                              <p:attrName>ppt_x</p:attrName>
                                            </p:attrNameLst>
                                          </p:cBhvr>
                                          <p:tavLst>
                                            <p:tav tm="0">
                                              <p:val>
                                                <p:strVal val="1+#ppt_w/2"/>
                                              </p:val>
                                            </p:tav>
                                            <p:tav tm="100000">
                                              <p:val>
                                                <p:strVal val="#ppt_x"/>
                                              </p:val>
                                            </p:tav>
                                          </p:tavLst>
                                        </p:anim>
                                        <p:anim calcmode="lin" valueType="num">
                                          <p:cBhvr additive="base">
                                            <p:cTn id="49" dur="500" fill="hold"/>
                                            <p:tgtEl>
                                              <p:spTgt spid="75"/>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additive="base">
                                            <p:cTn id="52" dur="500" fill="hold"/>
                                            <p:tgtEl>
                                              <p:spTgt spid="79"/>
                                            </p:tgtEl>
                                            <p:attrNameLst>
                                              <p:attrName>ppt_x</p:attrName>
                                            </p:attrNameLst>
                                          </p:cBhvr>
                                          <p:tavLst>
                                            <p:tav tm="0">
                                              <p:val>
                                                <p:strVal val="1+#ppt_w/2"/>
                                              </p:val>
                                            </p:tav>
                                            <p:tav tm="100000">
                                              <p:val>
                                                <p:strVal val="#ppt_x"/>
                                              </p:val>
                                            </p:tav>
                                          </p:tavLst>
                                        </p:anim>
                                        <p:anim calcmode="lin" valueType="num">
                                          <p:cBhvr additive="base">
                                            <p:cTn id="53" dur="500" fill="hold"/>
                                            <p:tgtEl>
                                              <p:spTgt spid="79"/>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1+#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p:bldP spid="71" grpId="0"/>
          <p:bldP spid="73" grpId="0"/>
          <p:bldP spid="75" grpId="0"/>
          <p:bldP spid="77" grpId="0"/>
          <p:bldP spid="79" grpId="0"/>
          <p:bldP spid="81" grpId="0"/>
          <p:bldP spid="82" grpId="0"/>
          <p:bldP spid="83" grpId="0"/>
          <p:bldP spid="16" grpId="0"/>
          <p:bldP spid="1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480AE070-82AC-4121-AB8E-A7B10383A4BF}"/>
              </a:ext>
            </a:extLst>
          </p:cNvPr>
          <p:cNvSpPr/>
          <p:nvPr/>
        </p:nvSpPr>
        <p:spPr>
          <a:xfrm rot="310028">
            <a:off x="434938" y="1280160"/>
            <a:ext cx="5661062" cy="5010912"/>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Rectangle 13"/>
          <p:cNvSpPr/>
          <p:nvPr/>
        </p:nvSpPr>
        <p:spPr bwMode="auto">
          <a:xfrm>
            <a:off x="6495178" y="1179606"/>
            <a:ext cx="5479108" cy="1323439"/>
          </a:xfrm>
          <a:prstGeom prst="rect">
            <a:avLst/>
          </a:prstGeom>
        </p:spPr>
        <p:txBody>
          <a:bodyPr wrap="square">
            <a:spAutoFit/>
          </a:bodyPr>
          <a:lstStyle/>
          <a:p>
            <a:pPr>
              <a:defRPr/>
            </a:pPr>
            <a:r>
              <a:rPr lang="zh-CN" altLang="en-US" sz="8000" dirty="0">
                <a:solidFill>
                  <a:srgbClr val="264457"/>
                </a:solidFill>
                <a:ea typeface="方正姚体" panose="02010601030101010101" charset="-122"/>
                <a:cs typeface="Open Sans" pitchFamily="34" charset="0"/>
              </a:rPr>
              <a:t>选择排序</a:t>
            </a:r>
            <a:endParaRPr lang="id-ID" sz="8000" dirty="0">
              <a:solidFill>
                <a:srgbClr val="264457"/>
              </a:solidFill>
              <a:ea typeface="方正姚体" panose="02010601030101010101" charset="-122"/>
              <a:cs typeface="Open Sans" pitchFamily="34" charset="0"/>
            </a:endParaRPr>
          </a:p>
        </p:txBody>
      </p:sp>
      <p:sp>
        <p:nvSpPr>
          <p:cNvPr id="5" name="AutoShape 27"/>
          <p:cNvSpPr/>
          <p:nvPr/>
        </p:nvSpPr>
        <p:spPr bwMode="auto">
          <a:xfrm>
            <a:off x="7222218" y="3145024"/>
            <a:ext cx="3814082" cy="26641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lstStyle>
            <a:lvl1pPr eaLnBrk="0">
              <a:defRPr sz="5800">
                <a:solidFill>
                  <a:srgbClr val="000000"/>
                </a:solidFill>
                <a:latin typeface="Gill Sans" pitchFamily="3" charset="0"/>
                <a:ea typeface="MS PGothic" panose="020B0600070205080204" pitchFamily="34" charset="-128"/>
                <a:sym typeface="Gill Sans" pitchFamily="3" charset="0"/>
              </a:defRPr>
            </a:lvl1pPr>
            <a:lvl2pPr marL="742950" indent="-285750" eaLnBrk="0">
              <a:defRPr sz="5800">
                <a:solidFill>
                  <a:srgbClr val="000000"/>
                </a:solidFill>
                <a:latin typeface="Gill Sans" pitchFamily="3" charset="0"/>
                <a:ea typeface="MS PGothic" panose="020B0600070205080204" pitchFamily="34" charset="-128"/>
                <a:sym typeface="Gill Sans" pitchFamily="3" charset="0"/>
              </a:defRPr>
            </a:lvl2pPr>
            <a:lvl3pPr marL="1143000" indent="-228600" eaLnBrk="0">
              <a:defRPr sz="5800">
                <a:solidFill>
                  <a:srgbClr val="000000"/>
                </a:solidFill>
                <a:latin typeface="Gill Sans" pitchFamily="3" charset="0"/>
                <a:ea typeface="MS PGothic" panose="020B0600070205080204" pitchFamily="34" charset="-128"/>
                <a:sym typeface="Gill Sans" pitchFamily="3" charset="0"/>
              </a:defRPr>
            </a:lvl3pPr>
            <a:lvl4pPr marL="1600200" indent="-228600" eaLnBrk="0">
              <a:defRPr sz="5800">
                <a:solidFill>
                  <a:srgbClr val="000000"/>
                </a:solidFill>
                <a:latin typeface="Gill Sans" pitchFamily="3" charset="0"/>
                <a:ea typeface="MS PGothic" panose="020B0600070205080204" pitchFamily="34" charset="-128"/>
                <a:sym typeface="Gill Sans" pitchFamily="3" charset="0"/>
              </a:defRPr>
            </a:lvl4pPr>
            <a:lvl5pPr marL="2057400" indent="-228600" eaLnBrk="0">
              <a:defRPr sz="5800">
                <a:solidFill>
                  <a:srgbClr val="000000"/>
                </a:solidFill>
                <a:latin typeface="Gill Sans" pitchFamily="3" charset="0"/>
                <a:ea typeface="MS PGothic" panose="020B0600070205080204" pitchFamily="34" charset="-128"/>
                <a:sym typeface="Gill Sans" pitchFamily="3" charset="0"/>
              </a:defRPr>
            </a:lvl5pPr>
            <a:lvl6pPr marL="25146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6pPr>
            <a:lvl7pPr marL="29718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7pPr>
            <a:lvl8pPr marL="34290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8pPr>
            <a:lvl9pPr marL="38862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9pPr>
          </a:lstStyle>
          <a:p>
            <a:r>
              <a:rPr lang="zh-CN" altLang="zh-CN" sz="2000" b="1" dirty="0">
                <a:solidFill>
                  <a:schemeClr val="accent1">
                    <a:lumMod val="50000"/>
                  </a:schemeClr>
                </a:solidFill>
                <a:latin typeface="+mj-ea"/>
                <a:ea typeface="+mj-ea"/>
              </a:rPr>
              <a:t>从图像看，实际值散点图与理论值散点图能很好的拟合，基本符合</a:t>
            </a:r>
            <a:r>
              <a:rPr lang="en-US" altLang="zh-CN" sz="2000" b="1" dirty="0">
                <a:solidFill>
                  <a:schemeClr val="accent1">
                    <a:lumMod val="50000"/>
                  </a:schemeClr>
                </a:solidFill>
                <a:latin typeface="+mj-ea"/>
                <a:ea typeface="+mj-ea"/>
              </a:rPr>
              <a:t>O(n</a:t>
            </a:r>
            <a:r>
              <a:rPr lang="zh-CN" altLang="zh-CN" sz="2000" b="1" dirty="0">
                <a:solidFill>
                  <a:schemeClr val="accent1">
                    <a:lumMod val="50000"/>
                  </a:schemeClr>
                </a:solidFill>
                <a:latin typeface="+mj-ea"/>
                <a:ea typeface="+mj-ea"/>
              </a:rPr>
              <a:t>²</a:t>
            </a:r>
            <a:r>
              <a:rPr lang="en-US" altLang="zh-CN" sz="2000" b="1" dirty="0">
                <a:solidFill>
                  <a:schemeClr val="accent1">
                    <a:lumMod val="50000"/>
                  </a:schemeClr>
                </a:solidFill>
                <a:latin typeface="+mj-ea"/>
                <a:ea typeface="+mj-ea"/>
              </a:rPr>
              <a:t>)</a:t>
            </a:r>
            <a:r>
              <a:rPr lang="zh-CN" altLang="en-US" sz="2000" b="1" dirty="0">
                <a:solidFill>
                  <a:schemeClr val="accent1">
                    <a:lumMod val="50000"/>
                  </a:schemeClr>
                </a:solidFill>
                <a:latin typeface="+mj-ea"/>
                <a:ea typeface="+mj-ea"/>
              </a:rPr>
              <a:t>。</a:t>
            </a:r>
            <a:endParaRPr lang="zh-CN" altLang="zh-CN" sz="2000" b="1" dirty="0">
              <a:solidFill>
                <a:schemeClr val="accent1">
                  <a:lumMod val="50000"/>
                </a:schemeClr>
              </a:solidFill>
              <a:latin typeface="+mj-ea"/>
              <a:ea typeface="+mj-ea"/>
            </a:endParaRPr>
          </a:p>
          <a:p>
            <a:r>
              <a:rPr lang="zh-CN" altLang="zh-CN" sz="2000" b="1" dirty="0">
                <a:solidFill>
                  <a:schemeClr val="accent1">
                    <a:lumMod val="50000"/>
                  </a:schemeClr>
                </a:solidFill>
                <a:latin typeface="+mj-ea"/>
                <a:ea typeface="+mj-ea"/>
              </a:rPr>
              <a:t>从数据上看，实际值略大于理论值，可能是在相对小的数据规模下，</a:t>
            </a:r>
            <a:r>
              <a:rPr lang="zh-CN" altLang="en-US" sz="2000" b="1" dirty="0">
                <a:solidFill>
                  <a:schemeClr val="accent1">
                    <a:lumMod val="50000"/>
                  </a:schemeClr>
                </a:solidFill>
                <a:latin typeface="+mj-ea"/>
                <a:ea typeface="+mj-ea"/>
              </a:rPr>
              <a:t>基准点的运行时间存在测量误差。</a:t>
            </a:r>
            <a:endParaRPr lang="zh-CN" altLang="zh-CN" sz="2000" b="1" dirty="0">
              <a:solidFill>
                <a:schemeClr val="accent1">
                  <a:lumMod val="50000"/>
                </a:schemeClr>
              </a:solidFill>
              <a:latin typeface="+mj-ea"/>
              <a:ea typeface="+mj-ea"/>
            </a:endParaRPr>
          </a:p>
        </p:txBody>
      </p:sp>
      <p:sp>
        <p:nvSpPr>
          <p:cNvPr id="8" name="Rectangle 13"/>
          <p:cNvSpPr/>
          <p:nvPr/>
        </p:nvSpPr>
        <p:spPr bwMode="auto">
          <a:xfrm>
            <a:off x="6747760" y="2498693"/>
            <a:ext cx="4541122" cy="646331"/>
          </a:xfrm>
          <a:prstGeom prst="rect">
            <a:avLst/>
          </a:prstGeom>
        </p:spPr>
        <p:txBody>
          <a:bodyPr wrap="square">
            <a:spAutoFit/>
          </a:bodyPr>
          <a:lstStyle/>
          <a:p>
            <a:pPr>
              <a:defRPr/>
            </a:pPr>
            <a:r>
              <a:rPr lang="zh-CN" altLang="en-US" sz="3600" dirty="0">
                <a:solidFill>
                  <a:schemeClr val="tx1">
                    <a:lumMod val="65000"/>
                    <a:lumOff val="35000"/>
                  </a:schemeClr>
                </a:solidFill>
                <a:ea typeface="方正姚体" panose="02010601030101010101" charset="-122"/>
                <a:cs typeface="Open Sans" pitchFamily="34" charset="0"/>
              </a:rPr>
              <a:t>数据分析</a:t>
            </a:r>
            <a:endParaRPr lang="id-ID" sz="3600" dirty="0">
              <a:solidFill>
                <a:schemeClr val="tx1">
                  <a:lumMod val="65000"/>
                  <a:lumOff val="35000"/>
                </a:schemeClr>
              </a:solidFill>
              <a:ea typeface="方正姚体" panose="02010601030101010101" charset="-122"/>
              <a:cs typeface="Open Sans" pitchFamily="34" charset="0"/>
            </a:endParaRPr>
          </a:p>
        </p:txBody>
      </p:sp>
      <p:pic>
        <p:nvPicPr>
          <p:cNvPr id="9" name="图片 8">
            <a:extLst>
              <a:ext uri="{FF2B5EF4-FFF2-40B4-BE49-F238E27FC236}">
                <a16:creationId xmlns:a16="http://schemas.microsoft.com/office/drawing/2014/main" id="{6B307062-F9A3-4AA0-8414-69D7E25BA0B9}"/>
              </a:ext>
            </a:extLst>
          </p:cNvPr>
          <p:cNvPicPr>
            <a:picLocks noChangeAspect="1"/>
          </p:cNvPicPr>
          <p:nvPr/>
        </p:nvPicPr>
        <p:blipFill rotWithShape="1">
          <a:blip r:embed="rId4">
            <a:extLst>
              <a:ext uri="{28A0092B-C50C-407E-A947-70E740481C1C}">
                <a14:useLocalDpi xmlns:a14="http://schemas.microsoft.com/office/drawing/2010/main" val="0"/>
              </a:ext>
            </a:extLst>
          </a:blip>
          <a:srcRect b="608"/>
          <a:stretch/>
        </p:blipFill>
        <p:spPr>
          <a:xfrm>
            <a:off x="434938" y="2181070"/>
            <a:ext cx="6098680" cy="375338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图片 10">
            <a:extLst>
              <a:ext uri="{FF2B5EF4-FFF2-40B4-BE49-F238E27FC236}">
                <a16:creationId xmlns:a16="http://schemas.microsoft.com/office/drawing/2014/main" id="{8092D97E-964C-42C1-8036-072C928AD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6155">
            <a:off x="1423542" y="1472422"/>
            <a:ext cx="4022742" cy="7087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文本框 12">
            <a:extLst>
              <a:ext uri="{FF2B5EF4-FFF2-40B4-BE49-F238E27FC236}">
                <a16:creationId xmlns:a16="http://schemas.microsoft.com/office/drawing/2014/main" id="{10E71DA3-87D8-492C-85D6-1A0DEAA7C735}"/>
              </a:ext>
            </a:extLst>
          </p:cNvPr>
          <p:cNvSpPr txBox="1"/>
          <p:nvPr/>
        </p:nvSpPr>
        <p:spPr>
          <a:xfrm>
            <a:off x="692564" y="1610492"/>
            <a:ext cx="1545336" cy="461665"/>
          </a:xfrm>
          <a:prstGeom prst="rect">
            <a:avLst/>
          </a:prstGeom>
          <a:noFill/>
        </p:spPr>
        <p:txBody>
          <a:bodyPr wrap="square" rtlCol="0">
            <a:spAutoFit/>
          </a:bodyPr>
          <a:lstStyle/>
          <a:p>
            <a:r>
              <a:rPr lang="zh-CN" altLang="en-US" sz="1200" dirty="0">
                <a:solidFill>
                  <a:schemeClr val="bg1"/>
                </a:solidFill>
              </a:rPr>
              <a:t>实际值</a:t>
            </a:r>
            <a:endParaRPr lang="en-US" altLang="zh-CN" sz="1200" dirty="0">
              <a:solidFill>
                <a:schemeClr val="bg1"/>
              </a:solidFill>
            </a:endParaRPr>
          </a:p>
          <a:p>
            <a:r>
              <a:rPr lang="zh-CN" altLang="en-US" sz="1200" dirty="0">
                <a:solidFill>
                  <a:schemeClr val="bg1"/>
                </a:solidFill>
              </a:rPr>
              <a:t>理论值</a:t>
            </a: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34000" fill="hold" grpId="0"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750" fill="hold"/>
                                            <p:tgtEl>
                                              <p:spTgt spid="4"/>
                                            </p:tgtEl>
                                            <p:attrNameLst>
                                              <p:attrName>ppt_x</p:attrName>
                                            </p:attrNameLst>
                                          </p:cBhvr>
                                          <p:tavLst>
                                            <p:tav tm="0">
                                              <p:val>
                                                <p:strVal val="#ppt_x"/>
                                              </p:val>
                                            </p:tav>
                                            <p:tav tm="100000">
                                              <p:val>
                                                <p:strVal val="#ppt_x"/>
                                              </p:val>
                                            </p:tav>
                                          </p:tavLst>
                                        </p:anim>
                                        <p:anim calcmode="lin" valueType="num" p14:bounceEnd="28000">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750"/>
                                </p:stCondLst>
                                <p:childTnLst>
                                  <p:par>
                                    <p:cTn id="18" presetID="22" presetClass="entr" presetSubtype="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2250"/>
                                </p:stCondLst>
                                <p:childTnLst>
                                  <p:par>
                                    <p:cTn id="22" presetID="42"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21"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heel(1)">
                                          <p:cBhvr>
                                            <p:cTn id="29" dur="500"/>
                                            <p:tgtEl>
                                              <p:spTgt spid="13"/>
                                            </p:tgtEl>
                                          </p:cBhvr>
                                        </p:animEffect>
                                      </p:childTnLst>
                                    </p:cTn>
                                  </p:par>
                                </p:childTnLst>
                              </p:cTn>
                            </p:par>
                            <p:par>
                              <p:cTn id="30" fill="hold">
                                <p:stCondLst>
                                  <p:cond delay="3250"/>
                                </p:stCondLst>
                                <p:childTnLst>
                                  <p:par>
                                    <p:cTn id="31" presetID="18" presetClass="entr" presetSubtype="6"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strips(downRight)">
                                          <p:cBhvr>
                                            <p:cTn id="33"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P spid="5" grpId="0"/>
          <p:bldP spid="8"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34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750"/>
                                </p:stCondLst>
                                <p:childTnLst>
                                  <p:par>
                                    <p:cTn id="18" presetID="22" presetClass="entr" presetSubtype="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2250"/>
                                </p:stCondLst>
                                <p:childTnLst>
                                  <p:par>
                                    <p:cTn id="22" presetID="42"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21"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heel(1)">
                                          <p:cBhvr>
                                            <p:cTn id="29" dur="500"/>
                                            <p:tgtEl>
                                              <p:spTgt spid="13"/>
                                            </p:tgtEl>
                                          </p:cBhvr>
                                        </p:animEffect>
                                      </p:childTnLst>
                                    </p:cTn>
                                  </p:par>
                                </p:childTnLst>
                              </p:cTn>
                            </p:par>
                            <p:par>
                              <p:cTn id="30" fill="hold">
                                <p:stCondLst>
                                  <p:cond delay="3250"/>
                                </p:stCondLst>
                                <p:childTnLst>
                                  <p:par>
                                    <p:cTn id="31" presetID="18" presetClass="entr" presetSubtype="6"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strips(downRight)">
                                          <p:cBhvr>
                                            <p:cTn id="33"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P spid="5" grpId="0"/>
          <p:bldP spid="8" grpId="0"/>
          <p:bldP spid="13"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D3CC5AF-9DD2-4CE4-B1DD-C85064D17A17}"/>
              </a:ext>
            </a:extLst>
          </p:cNvPr>
          <p:cNvSpPr/>
          <p:nvPr/>
        </p:nvSpPr>
        <p:spPr>
          <a:xfrm>
            <a:off x="4718304" y="0"/>
            <a:ext cx="7537704"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3" name="矩形 12">
            <a:extLst>
              <a:ext uri="{FF2B5EF4-FFF2-40B4-BE49-F238E27FC236}">
                <a16:creationId xmlns:a16="http://schemas.microsoft.com/office/drawing/2014/main" id="{1574D746-749F-4237-AA2B-8B79C02C1B7B}"/>
              </a:ext>
            </a:extLst>
          </p:cNvPr>
          <p:cNvSpPr/>
          <p:nvPr/>
        </p:nvSpPr>
        <p:spPr>
          <a:xfrm>
            <a:off x="4718304" y="3319272"/>
            <a:ext cx="958596" cy="3538728"/>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13"/>
          <p:cNvSpPr/>
          <p:nvPr/>
        </p:nvSpPr>
        <p:spPr bwMode="auto">
          <a:xfrm>
            <a:off x="1572150" y="1277842"/>
            <a:ext cx="6814422" cy="1323439"/>
          </a:xfrm>
          <a:prstGeom prst="rect">
            <a:avLst/>
          </a:prstGeom>
        </p:spPr>
        <p:txBody>
          <a:bodyPr wrap="square">
            <a:spAutoFit/>
          </a:bodyPr>
          <a:lstStyle/>
          <a:p>
            <a:pPr>
              <a:defRPr/>
            </a:pPr>
            <a:r>
              <a:rPr lang="zh-CN" altLang="en-US" sz="8000" dirty="0">
                <a:solidFill>
                  <a:srgbClr val="264457"/>
                </a:solidFill>
                <a:ea typeface="方正姚体" panose="02010601030101010101" charset="-122"/>
                <a:cs typeface="Open Sans" pitchFamily="34" charset="0"/>
              </a:rPr>
              <a:t>冒泡排</a:t>
            </a:r>
            <a:r>
              <a:rPr lang="zh-CN" altLang="en-US" sz="8000" dirty="0">
                <a:solidFill>
                  <a:schemeClr val="bg1"/>
                </a:solidFill>
                <a:ea typeface="方正姚体" panose="02010601030101010101" charset="-122"/>
                <a:cs typeface="Open Sans" pitchFamily="34" charset="0"/>
              </a:rPr>
              <a:t>序</a:t>
            </a:r>
            <a:endParaRPr lang="id-ID" sz="8000" dirty="0">
              <a:solidFill>
                <a:schemeClr val="bg1"/>
              </a:solidFill>
              <a:ea typeface="方正姚体" panose="02010601030101010101" charset="-122"/>
              <a:cs typeface="Open Sans" pitchFamily="34" charset="0"/>
            </a:endParaRPr>
          </a:p>
        </p:txBody>
      </p:sp>
      <p:sp>
        <p:nvSpPr>
          <p:cNvPr id="5" name="AutoShape 27"/>
          <p:cNvSpPr/>
          <p:nvPr/>
        </p:nvSpPr>
        <p:spPr bwMode="auto">
          <a:xfrm>
            <a:off x="1659618" y="2601281"/>
            <a:ext cx="4017282" cy="20459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lstStyle>
            <a:lvl1pPr eaLnBrk="0">
              <a:defRPr sz="5800">
                <a:solidFill>
                  <a:srgbClr val="000000"/>
                </a:solidFill>
                <a:latin typeface="Gill Sans" pitchFamily="3" charset="0"/>
                <a:ea typeface="MS PGothic" panose="020B0600070205080204" pitchFamily="34" charset="-128"/>
                <a:sym typeface="Gill Sans" pitchFamily="3" charset="0"/>
              </a:defRPr>
            </a:lvl1pPr>
            <a:lvl2pPr marL="742950" indent="-285750" eaLnBrk="0">
              <a:defRPr sz="5800">
                <a:solidFill>
                  <a:srgbClr val="000000"/>
                </a:solidFill>
                <a:latin typeface="Gill Sans" pitchFamily="3" charset="0"/>
                <a:ea typeface="MS PGothic" panose="020B0600070205080204" pitchFamily="34" charset="-128"/>
                <a:sym typeface="Gill Sans" pitchFamily="3" charset="0"/>
              </a:defRPr>
            </a:lvl2pPr>
            <a:lvl3pPr marL="1143000" indent="-228600" eaLnBrk="0">
              <a:defRPr sz="5800">
                <a:solidFill>
                  <a:srgbClr val="000000"/>
                </a:solidFill>
                <a:latin typeface="Gill Sans" pitchFamily="3" charset="0"/>
                <a:ea typeface="MS PGothic" panose="020B0600070205080204" pitchFamily="34" charset="-128"/>
                <a:sym typeface="Gill Sans" pitchFamily="3" charset="0"/>
              </a:defRPr>
            </a:lvl3pPr>
            <a:lvl4pPr marL="1600200" indent="-228600" eaLnBrk="0">
              <a:defRPr sz="5800">
                <a:solidFill>
                  <a:srgbClr val="000000"/>
                </a:solidFill>
                <a:latin typeface="Gill Sans" pitchFamily="3" charset="0"/>
                <a:ea typeface="MS PGothic" panose="020B0600070205080204" pitchFamily="34" charset="-128"/>
                <a:sym typeface="Gill Sans" pitchFamily="3" charset="0"/>
              </a:defRPr>
            </a:lvl4pPr>
            <a:lvl5pPr marL="2057400" indent="-228600" eaLnBrk="0">
              <a:defRPr sz="5800">
                <a:solidFill>
                  <a:srgbClr val="000000"/>
                </a:solidFill>
                <a:latin typeface="Gill Sans" pitchFamily="3" charset="0"/>
                <a:ea typeface="MS PGothic" panose="020B0600070205080204" pitchFamily="34" charset="-128"/>
                <a:sym typeface="Gill Sans" pitchFamily="3" charset="0"/>
              </a:defRPr>
            </a:lvl5pPr>
            <a:lvl6pPr marL="25146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6pPr>
            <a:lvl7pPr marL="29718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7pPr>
            <a:lvl8pPr marL="34290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8pPr>
            <a:lvl9pPr marL="38862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9p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black">
                    <a:lumMod val="75000"/>
                    <a:lumOff val="25000"/>
                  </a:prstClr>
                </a:solidFill>
                <a:effectLst/>
                <a:uLnTx/>
                <a:uFillTx/>
                <a:latin typeface="Lato" charset="0"/>
                <a:ea typeface="MS PGothic" panose="020B0600070205080204" pitchFamily="34" charset="-128"/>
                <a:sym typeface="Lato" charset="0"/>
              </a:rPr>
              <a:t>数据分析</a:t>
            </a:r>
            <a:endParaRPr lang="es-ES" altLang="zh-CN" sz="3200" kern="0" dirty="0">
              <a:solidFill>
                <a:prstClr val="black">
                  <a:lumMod val="75000"/>
                  <a:lumOff val="25000"/>
                </a:prstClr>
              </a:solidFill>
              <a:latin typeface="Lato" charset="0"/>
              <a:sym typeface="Lato" charset="0"/>
            </a:endParaRPr>
          </a:p>
          <a:p>
            <a:pPr marL="0" marR="0" lvl="0" indent="0" defTabSz="914400" eaLnBrk="1" fontAlgn="auto" latinLnBrk="0" hangingPunct="1">
              <a:lnSpc>
                <a:spcPct val="150000"/>
              </a:lnSpc>
              <a:spcBef>
                <a:spcPts val="0"/>
              </a:spcBef>
              <a:spcAft>
                <a:spcPts val="0"/>
              </a:spcAft>
              <a:buClrTx/>
              <a:buSzTx/>
              <a:buFontTx/>
              <a:buNone/>
              <a:defRPr/>
            </a:pPr>
            <a:r>
              <a:rPr lang="zh-CN" altLang="zh-CN" sz="1600" b="1" kern="100" dirty="0">
                <a:solidFill>
                  <a:schemeClr val="accent5">
                    <a:lumMod val="50000"/>
                  </a:schemeClr>
                </a:solidFill>
                <a:latin typeface="Times New Roman" panose="02020603050405020304" pitchFamily="18" charset="0"/>
                <a:ea typeface="宋体" panose="02010600030101010101" pitchFamily="2" charset="-122"/>
              </a:rPr>
              <a:t>从图像看，实际值散点图基本符合二阶多项式的增长趋势，基本符合</a:t>
            </a:r>
            <a:r>
              <a:rPr lang="en-US" altLang="zh-CN" sz="1600" b="1" kern="100" dirty="0">
                <a:solidFill>
                  <a:schemeClr val="accent5">
                    <a:lumMod val="50000"/>
                  </a:schemeClr>
                </a:solidFill>
                <a:latin typeface="Times New Roman" panose="02020603050405020304" pitchFamily="18" charset="0"/>
                <a:ea typeface="宋体" panose="02010600030101010101" pitchFamily="2" charset="-122"/>
              </a:rPr>
              <a:t>O(n</a:t>
            </a:r>
            <a:r>
              <a:rPr lang="zh-CN" altLang="zh-CN" sz="1600" b="1" kern="100" dirty="0">
                <a:solidFill>
                  <a:schemeClr val="accent5">
                    <a:lumMod val="50000"/>
                  </a:schemeClr>
                </a:solidFill>
                <a:latin typeface="Times New Roman" panose="02020603050405020304" pitchFamily="18" charset="0"/>
                <a:ea typeface="宋体" panose="02010600030101010101" pitchFamily="2" charset="-122"/>
              </a:rPr>
              <a:t>²</a:t>
            </a:r>
            <a:r>
              <a:rPr lang="en-US" altLang="zh-CN" sz="1600" b="1" kern="100" dirty="0">
                <a:solidFill>
                  <a:schemeClr val="accent5">
                    <a:lumMod val="50000"/>
                  </a:schemeClr>
                </a:solidFill>
                <a:latin typeface="Times New Roman" panose="02020603050405020304" pitchFamily="18" charset="0"/>
                <a:ea typeface="宋体" panose="02010600030101010101" pitchFamily="2" charset="-122"/>
              </a:rPr>
              <a:t>)</a:t>
            </a:r>
          </a:p>
          <a:p>
            <a:pPr marL="0" marR="0" lvl="0" indent="0" defTabSz="914400" eaLnBrk="1" fontAlgn="auto" latinLnBrk="0" hangingPunct="1">
              <a:lnSpc>
                <a:spcPct val="150000"/>
              </a:lnSpc>
              <a:spcBef>
                <a:spcPts val="0"/>
              </a:spcBef>
              <a:spcAft>
                <a:spcPts val="0"/>
              </a:spcAft>
              <a:buClrTx/>
              <a:buSzTx/>
              <a:buFontTx/>
              <a:buNone/>
              <a:defRPr/>
            </a:pPr>
            <a:r>
              <a:rPr lang="zh-CN" altLang="zh-CN" sz="1600" b="1" kern="100" dirty="0">
                <a:solidFill>
                  <a:schemeClr val="accent5">
                    <a:lumMod val="50000"/>
                  </a:schemeClr>
                </a:solidFill>
                <a:latin typeface="Times New Roman" panose="02020603050405020304" pitchFamily="18" charset="0"/>
                <a:ea typeface="宋体" panose="02010600030101010101" pitchFamily="2" charset="-122"/>
              </a:rPr>
              <a:t>从数据上看，实际值随着数据规模的增长，偏差逐渐拉大，这是由于数据交换指令达到一定数量规模而加大系统开销，但这部分开销时间在时间复杂度的计算中属于忽略部分。</a:t>
            </a:r>
          </a:p>
        </p:txBody>
      </p:sp>
      <p:pic>
        <p:nvPicPr>
          <p:cNvPr id="3" name="图片 2">
            <a:extLst>
              <a:ext uri="{FF2B5EF4-FFF2-40B4-BE49-F238E27FC236}">
                <a16:creationId xmlns:a16="http://schemas.microsoft.com/office/drawing/2014/main" id="{7E0A0446-D1BE-4E4B-9D90-EC1C50665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240" y="2601281"/>
            <a:ext cx="6012701" cy="36502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图片 7">
            <a:extLst>
              <a:ext uri="{FF2B5EF4-FFF2-40B4-BE49-F238E27FC236}">
                <a16:creationId xmlns:a16="http://schemas.microsoft.com/office/drawing/2014/main" id="{36A6D68C-171A-4074-80A9-F495961A9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2353" y="1738092"/>
            <a:ext cx="4229467" cy="6934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椭圆 9">
            <a:extLst>
              <a:ext uri="{FF2B5EF4-FFF2-40B4-BE49-F238E27FC236}">
                <a16:creationId xmlns:a16="http://schemas.microsoft.com/office/drawing/2014/main" id="{2A534D09-8E57-4A10-A437-FFC1AB1B9C03}"/>
              </a:ext>
            </a:extLst>
          </p:cNvPr>
          <p:cNvSpPr/>
          <p:nvPr/>
        </p:nvSpPr>
        <p:spPr>
          <a:xfrm>
            <a:off x="6021324" y="2016985"/>
            <a:ext cx="149352" cy="135694"/>
          </a:xfrm>
          <a:prstGeom prst="ellipse">
            <a:avLst/>
          </a:prstGeom>
          <a:solidFill>
            <a:srgbClr val="4976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2DBC57E-4888-405B-BBE2-92F58438A65D}"/>
              </a:ext>
            </a:extLst>
          </p:cNvPr>
          <p:cNvSpPr/>
          <p:nvPr/>
        </p:nvSpPr>
        <p:spPr>
          <a:xfrm>
            <a:off x="6021324" y="2254635"/>
            <a:ext cx="149352" cy="135694"/>
          </a:xfrm>
          <a:prstGeom prst="ellipse">
            <a:avLst/>
          </a:prstGeom>
          <a:solidFill>
            <a:srgbClr val="E96F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750"/>
                                        <p:tgtEl>
                                          <p:spTgt spid="9"/>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750"/>
                                        <p:tgtEl>
                                          <p:spTgt spid="8"/>
                                        </p:tgtEl>
                                      </p:cBhvr>
                                    </p:animEffec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750"/>
                                        <p:tgtEl>
                                          <p:spTgt spid="3"/>
                                        </p:tgtEl>
                                      </p:cBhvr>
                                    </p:animEffect>
                                  </p:childTnLst>
                                </p:cTn>
                              </p:par>
                            </p:childTnLst>
                          </p:cTn>
                        </p:par>
                        <p:par>
                          <p:cTn id="20" fill="hold">
                            <p:stCondLst>
                              <p:cond delay="1250"/>
                            </p:stCondLst>
                            <p:childTnLst>
                              <p:par>
                                <p:cTn id="21" presetID="1"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p:stCondLst>
                              <p:cond delay="125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par>
                          <p:cTn id="26" fill="hold">
                            <p:stCondLst>
                              <p:cond delay="1250"/>
                            </p:stCondLst>
                            <p:childTnLst>
                              <p:par>
                                <p:cTn id="27" presetID="18" presetClass="entr" presetSubtype="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strips(downRight)">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34835" y="904718"/>
            <a:ext cx="6902557" cy="5075457"/>
          </a:xfrm>
          <a:prstGeom prst="rect">
            <a:avLst/>
          </a:prstGeom>
          <a:noFill/>
          <a:ln w="28575">
            <a:solidFill>
              <a:srgbClr val="1F25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0" name="矩形 9">
            <a:extLst>
              <a:ext uri="{FF2B5EF4-FFF2-40B4-BE49-F238E27FC236}">
                <a16:creationId xmlns:a16="http://schemas.microsoft.com/office/drawing/2014/main" id="{E228573C-DD0E-4778-9735-361C1C5530E1}"/>
              </a:ext>
            </a:extLst>
          </p:cNvPr>
          <p:cNvSpPr/>
          <p:nvPr/>
        </p:nvSpPr>
        <p:spPr>
          <a:xfrm>
            <a:off x="246025" y="1336737"/>
            <a:ext cx="5568555" cy="424110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13"/>
          <p:cNvSpPr/>
          <p:nvPr/>
        </p:nvSpPr>
        <p:spPr>
          <a:xfrm>
            <a:off x="7158646" y="2897089"/>
            <a:ext cx="3640423" cy="1815882"/>
          </a:xfrm>
          <a:prstGeom prst="rect">
            <a:avLst/>
          </a:prstGeom>
        </p:spPr>
        <p:txBody>
          <a:bodyPr wrap="square">
            <a:spAutoFit/>
          </a:bodyPr>
          <a:lstStyle/>
          <a:p>
            <a:r>
              <a:rPr lang="zh-CN" altLang="zh-CN" sz="1400" b="1" dirty="0">
                <a:solidFill>
                  <a:schemeClr val="accent4">
                    <a:lumMod val="75000"/>
                  </a:schemeClr>
                </a:solidFill>
              </a:rPr>
              <a:t>从图像上看，实际值散点图基本符合线性增长，与</a:t>
            </a:r>
            <a:r>
              <a:rPr lang="en-US" altLang="zh-CN" sz="1400" b="1">
                <a:solidFill>
                  <a:schemeClr val="accent4">
                    <a:lumMod val="75000"/>
                  </a:schemeClr>
                </a:solidFill>
              </a:rPr>
              <a:t>O(</a:t>
            </a:r>
            <a:r>
              <a:rPr lang="en-US" altLang="zh-CN" sz="1400" b="1" dirty="0" err="1">
                <a:solidFill>
                  <a:schemeClr val="accent4">
                    <a:lumMod val="75000"/>
                  </a:schemeClr>
                </a:solidFill>
              </a:rPr>
              <a:t>nlogn</a:t>
            </a:r>
            <a:r>
              <a:rPr lang="en-US" altLang="zh-CN" sz="1400" b="1" dirty="0">
                <a:solidFill>
                  <a:schemeClr val="accent4">
                    <a:lumMod val="75000"/>
                  </a:schemeClr>
                </a:solidFill>
              </a:rPr>
              <a:t>)</a:t>
            </a:r>
            <a:r>
              <a:rPr lang="zh-CN" altLang="zh-CN" sz="1400" b="1" dirty="0">
                <a:solidFill>
                  <a:schemeClr val="accent4">
                    <a:lumMod val="75000"/>
                  </a:schemeClr>
                </a:solidFill>
              </a:rPr>
              <a:t>的算法复杂度吻合</a:t>
            </a:r>
          </a:p>
          <a:p>
            <a:r>
              <a:rPr lang="zh-CN" altLang="zh-CN" sz="1400" b="1" dirty="0">
                <a:solidFill>
                  <a:schemeClr val="accent4">
                    <a:lumMod val="75000"/>
                  </a:schemeClr>
                </a:solidFill>
              </a:rPr>
              <a:t>从数据上看，实际值小于理论值，因为小规模的数据递归深度浅，所以递归的复杂度</a:t>
            </a:r>
            <a:r>
              <a:rPr lang="en-US" altLang="zh-CN" sz="1400" b="1" dirty="0" err="1">
                <a:solidFill>
                  <a:schemeClr val="accent4">
                    <a:lumMod val="75000"/>
                  </a:schemeClr>
                </a:solidFill>
              </a:rPr>
              <a:t>logn</a:t>
            </a:r>
            <a:r>
              <a:rPr lang="zh-CN" altLang="zh-CN" sz="1400" b="1" dirty="0">
                <a:solidFill>
                  <a:schemeClr val="accent4">
                    <a:lumMod val="75000"/>
                  </a:schemeClr>
                </a:solidFill>
              </a:rPr>
              <a:t>的时间消耗占的比重小，从而导致基准点实际值偏小。通过增大数据规模，可以减少这种误差的影响，实际值和理论值会更加拟合</a:t>
            </a:r>
          </a:p>
        </p:txBody>
      </p:sp>
      <p:sp>
        <p:nvSpPr>
          <p:cNvPr id="16" name="矩形 15"/>
          <p:cNvSpPr/>
          <p:nvPr/>
        </p:nvSpPr>
        <p:spPr>
          <a:xfrm>
            <a:off x="6878656" y="2361292"/>
            <a:ext cx="1865925" cy="400110"/>
          </a:xfrm>
          <a:prstGeom prst="rect">
            <a:avLst/>
          </a:prstGeom>
        </p:spPr>
        <p:txBody>
          <a:bodyPr wrap="square">
            <a:spAutoFit/>
          </a:bodyPr>
          <a:lstStyle/>
          <a:p>
            <a:pPr algn="ctr"/>
            <a:r>
              <a:rPr lang="zh-CN" altLang="en-US" sz="2000" b="1" dirty="0">
                <a:solidFill>
                  <a:srgbClr val="354A5D"/>
                </a:solidFill>
                <a:latin typeface="微软雅黑" panose="020B0503020204020204" pitchFamily="34" charset="-122"/>
                <a:ea typeface="微软雅黑" panose="020B0503020204020204" pitchFamily="34" charset="-122"/>
              </a:rPr>
              <a:t>数据分析</a:t>
            </a:r>
          </a:p>
        </p:txBody>
      </p:sp>
      <p:sp>
        <p:nvSpPr>
          <p:cNvPr id="18" name="Rectangle 13"/>
          <p:cNvSpPr/>
          <p:nvPr/>
        </p:nvSpPr>
        <p:spPr bwMode="auto">
          <a:xfrm>
            <a:off x="5949843" y="1394608"/>
            <a:ext cx="4143797" cy="830997"/>
          </a:xfrm>
          <a:prstGeom prst="rect">
            <a:avLst/>
          </a:prstGeom>
        </p:spPr>
        <p:txBody>
          <a:bodyPr wrap="square">
            <a:spAutoFit/>
          </a:bodyPr>
          <a:lstStyle/>
          <a:p>
            <a:pPr>
              <a:defRPr/>
            </a:pPr>
            <a:r>
              <a:rPr lang="zh-CN" altLang="en-US" sz="4800" dirty="0">
                <a:solidFill>
                  <a:schemeClr val="tx1">
                    <a:lumMod val="75000"/>
                    <a:lumOff val="25000"/>
                  </a:schemeClr>
                </a:solidFill>
                <a:ea typeface="方正姚体" panose="02010601030101010101" charset="-122"/>
                <a:cs typeface="Open Sans" pitchFamily="34" charset="0"/>
              </a:rPr>
              <a:t>合并排序</a:t>
            </a:r>
            <a:endParaRPr lang="id-ID" sz="4800" dirty="0">
              <a:solidFill>
                <a:schemeClr val="tx1">
                  <a:lumMod val="75000"/>
                  <a:lumOff val="25000"/>
                </a:schemeClr>
              </a:solidFill>
              <a:ea typeface="方正姚体" panose="02010601030101010101" charset="-122"/>
              <a:cs typeface="Open Sans" pitchFamily="34" charset="0"/>
            </a:endParaRPr>
          </a:p>
        </p:txBody>
      </p:sp>
      <p:pic>
        <p:nvPicPr>
          <p:cNvPr id="7" name="图片 6">
            <a:extLst>
              <a:ext uri="{FF2B5EF4-FFF2-40B4-BE49-F238E27FC236}">
                <a16:creationId xmlns:a16="http://schemas.microsoft.com/office/drawing/2014/main" id="{FCA93DB5-F2F7-479B-BFB9-A52FF009C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66" y="2316015"/>
            <a:ext cx="5591549" cy="3409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94141483-4294-483A-B012-4E3145445AE7}"/>
              </a:ext>
            </a:extLst>
          </p:cNvPr>
          <p:cNvPicPr>
            <a:picLocks noChangeAspect="1"/>
          </p:cNvPicPr>
          <p:nvPr/>
        </p:nvPicPr>
        <p:blipFill rotWithShape="1">
          <a:blip r:embed="rId5">
            <a:extLst>
              <a:ext uri="{28A0092B-C50C-407E-A947-70E740481C1C}">
                <a14:useLocalDpi xmlns:a14="http://schemas.microsoft.com/office/drawing/2010/main" val="0"/>
              </a:ext>
            </a:extLst>
          </a:blip>
          <a:srcRect t="9395" r="736" b="5474"/>
          <a:stretch/>
        </p:blipFill>
        <p:spPr>
          <a:xfrm>
            <a:off x="447928" y="1485332"/>
            <a:ext cx="3786907" cy="6495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矩形 18">
            <a:extLst>
              <a:ext uri="{FF2B5EF4-FFF2-40B4-BE49-F238E27FC236}">
                <a16:creationId xmlns:a16="http://schemas.microsoft.com/office/drawing/2014/main" id="{FB133B15-1B87-4864-A242-0DF93EA83F36}"/>
              </a:ext>
            </a:extLst>
          </p:cNvPr>
          <p:cNvSpPr/>
          <p:nvPr/>
        </p:nvSpPr>
        <p:spPr>
          <a:xfrm>
            <a:off x="566928" y="1719072"/>
            <a:ext cx="292608" cy="109728"/>
          </a:xfrm>
          <a:prstGeom prst="rect">
            <a:avLst/>
          </a:prstGeom>
          <a:solidFill>
            <a:srgbClr val="3668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5C865AC-A241-40F9-BEAF-533E62F7B338}"/>
              </a:ext>
            </a:extLst>
          </p:cNvPr>
          <p:cNvSpPr/>
          <p:nvPr/>
        </p:nvSpPr>
        <p:spPr>
          <a:xfrm>
            <a:off x="566928" y="1955068"/>
            <a:ext cx="292608" cy="109728"/>
          </a:xfrm>
          <a:prstGeom prst="rect">
            <a:avLst/>
          </a:prstGeom>
          <a:solidFill>
            <a:srgbClr val="F379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750"/>
                                        <p:tgtEl>
                                          <p:spTgt spid="13"/>
                                        </p:tgtEl>
                                      </p:cBhvr>
                                    </p:animEffect>
                                  </p:childTnLst>
                                </p:cTn>
                              </p:par>
                            </p:childTnLst>
                          </p:cTn>
                        </p:par>
                        <p:par>
                          <p:cTn id="14" fill="hold">
                            <p:stCondLst>
                              <p:cond delay="1250"/>
                            </p:stCondLst>
                            <p:childTnLst>
                              <p:par>
                                <p:cTn id="15" presetID="2" presetClass="entr" presetSubtype="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750"/>
                            </p:stCondLst>
                            <p:childTnLst>
                              <p:par>
                                <p:cTn id="20" presetID="2" presetClass="entr" presetSubtype="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1+#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25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34835" y="904718"/>
            <a:ext cx="6902557" cy="5075457"/>
          </a:xfrm>
          <a:prstGeom prst="rect">
            <a:avLst/>
          </a:prstGeom>
          <a:noFill/>
          <a:ln w="28575">
            <a:solidFill>
              <a:srgbClr val="1F25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0" name="矩形 9">
            <a:extLst>
              <a:ext uri="{FF2B5EF4-FFF2-40B4-BE49-F238E27FC236}">
                <a16:creationId xmlns:a16="http://schemas.microsoft.com/office/drawing/2014/main" id="{E228573C-DD0E-4778-9735-361C1C5530E1}"/>
              </a:ext>
            </a:extLst>
          </p:cNvPr>
          <p:cNvSpPr/>
          <p:nvPr/>
        </p:nvSpPr>
        <p:spPr>
          <a:xfrm>
            <a:off x="246025" y="1336737"/>
            <a:ext cx="5568555" cy="424110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13"/>
          <p:cNvSpPr/>
          <p:nvPr/>
        </p:nvSpPr>
        <p:spPr>
          <a:xfrm>
            <a:off x="7076350" y="2820145"/>
            <a:ext cx="3640423" cy="954107"/>
          </a:xfrm>
          <a:prstGeom prst="rect">
            <a:avLst/>
          </a:prstGeom>
        </p:spPr>
        <p:txBody>
          <a:bodyPr wrap="square">
            <a:spAutoFit/>
          </a:bodyPr>
          <a:lstStyle/>
          <a:p>
            <a:r>
              <a:rPr lang="zh-CN" altLang="zh-CN" sz="1400" b="1" dirty="0">
                <a:solidFill>
                  <a:schemeClr val="accent4">
                    <a:lumMod val="75000"/>
                  </a:schemeClr>
                </a:solidFill>
              </a:rPr>
              <a:t>在数据规模大的情况下，实际值和理论值</a:t>
            </a:r>
            <a:r>
              <a:rPr lang="zh-CN" altLang="en-US" sz="1400" b="1" dirty="0">
                <a:solidFill>
                  <a:schemeClr val="accent4">
                    <a:lumMod val="75000"/>
                  </a:schemeClr>
                </a:solidFill>
              </a:rPr>
              <a:t>曲线基本拟合</a:t>
            </a:r>
            <a:r>
              <a:rPr lang="zh-CN" altLang="zh-CN" sz="1400" b="1" dirty="0">
                <a:solidFill>
                  <a:schemeClr val="accent4">
                    <a:lumMod val="75000"/>
                  </a:schemeClr>
                </a:solidFill>
              </a:rPr>
              <a:t>，但实际值会偏大，原因可能是临时数组的分配，拷贝，递归层数增加导致系统消耗增加，从而增加运行时间</a:t>
            </a:r>
            <a:endParaRPr lang="zh-CN" altLang="zh-CN" sz="1400" dirty="0">
              <a:solidFill>
                <a:schemeClr val="accent4">
                  <a:lumMod val="75000"/>
                </a:schemeClr>
              </a:solidFill>
            </a:endParaRPr>
          </a:p>
        </p:txBody>
      </p:sp>
      <p:sp>
        <p:nvSpPr>
          <p:cNvPr id="16" name="矩形 15"/>
          <p:cNvSpPr/>
          <p:nvPr/>
        </p:nvSpPr>
        <p:spPr>
          <a:xfrm>
            <a:off x="6878656" y="2361292"/>
            <a:ext cx="2512232" cy="400110"/>
          </a:xfrm>
          <a:prstGeom prst="rect">
            <a:avLst/>
          </a:prstGeom>
        </p:spPr>
        <p:txBody>
          <a:bodyPr wrap="square">
            <a:spAutoFit/>
          </a:bodyPr>
          <a:lstStyle/>
          <a:p>
            <a:pPr algn="ctr"/>
            <a:r>
              <a:rPr lang="zh-CN" altLang="en-US" sz="2000" b="1" dirty="0">
                <a:solidFill>
                  <a:srgbClr val="354A5D"/>
                </a:solidFill>
                <a:latin typeface="微软雅黑" panose="020B0503020204020204" pitchFamily="34" charset="-122"/>
                <a:ea typeface="微软雅黑" panose="020B0503020204020204" pitchFamily="34" charset="-122"/>
              </a:rPr>
              <a:t>数据规模扩大</a:t>
            </a:r>
            <a:r>
              <a:rPr lang="en-US" altLang="zh-CN" sz="2000" b="1" dirty="0">
                <a:solidFill>
                  <a:srgbClr val="354A5D"/>
                </a:solidFill>
                <a:latin typeface="微软雅黑" panose="020B0503020204020204" pitchFamily="34" charset="-122"/>
                <a:ea typeface="微软雅黑" panose="020B0503020204020204" pitchFamily="34" charset="-122"/>
              </a:rPr>
              <a:t>20</a:t>
            </a:r>
            <a:r>
              <a:rPr lang="zh-CN" altLang="en-US" sz="2000" b="1" dirty="0">
                <a:solidFill>
                  <a:srgbClr val="354A5D"/>
                </a:solidFill>
                <a:latin typeface="微软雅黑" panose="020B0503020204020204" pitchFamily="34" charset="-122"/>
                <a:ea typeface="微软雅黑" panose="020B0503020204020204" pitchFamily="34" charset="-122"/>
              </a:rPr>
              <a:t>倍</a:t>
            </a:r>
          </a:p>
        </p:txBody>
      </p:sp>
      <p:sp>
        <p:nvSpPr>
          <p:cNvPr id="18" name="Rectangle 13"/>
          <p:cNvSpPr/>
          <p:nvPr/>
        </p:nvSpPr>
        <p:spPr bwMode="auto">
          <a:xfrm>
            <a:off x="5949843" y="1394608"/>
            <a:ext cx="4143797" cy="830997"/>
          </a:xfrm>
          <a:prstGeom prst="rect">
            <a:avLst/>
          </a:prstGeom>
        </p:spPr>
        <p:txBody>
          <a:bodyPr wrap="square">
            <a:spAutoFit/>
          </a:bodyPr>
          <a:lstStyle/>
          <a:p>
            <a:pPr>
              <a:defRPr/>
            </a:pPr>
            <a:r>
              <a:rPr lang="zh-CN" altLang="en-US" sz="4800" dirty="0">
                <a:solidFill>
                  <a:schemeClr val="tx1">
                    <a:lumMod val="75000"/>
                    <a:lumOff val="25000"/>
                  </a:schemeClr>
                </a:solidFill>
                <a:ea typeface="方正姚体" panose="02010601030101010101" charset="-122"/>
                <a:cs typeface="Open Sans" pitchFamily="34" charset="0"/>
              </a:rPr>
              <a:t>合并排序</a:t>
            </a:r>
            <a:endParaRPr lang="id-ID" sz="4800" dirty="0">
              <a:solidFill>
                <a:schemeClr val="tx1">
                  <a:lumMod val="75000"/>
                  <a:lumOff val="25000"/>
                </a:schemeClr>
              </a:solidFill>
              <a:ea typeface="方正姚体" panose="02010601030101010101" charset="-122"/>
              <a:cs typeface="Open Sans" pitchFamily="34" charset="0"/>
            </a:endParaRPr>
          </a:p>
        </p:txBody>
      </p:sp>
      <p:pic>
        <p:nvPicPr>
          <p:cNvPr id="7" name="图片 6">
            <a:extLst>
              <a:ext uri="{FF2B5EF4-FFF2-40B4-BE49-F238E27FC236}">
                <a16:creationId xmlns:a16="http://schemas.microsoft.com/office/drawing/2014/main" id="{FCA93DB5-F2F7-479B-BFB9-A52FF009C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79" y="2298158"/>
            <a:ext cx="5567973" cy="3409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94141483-4294-483A-B012-4E3145445AE7}"/>
              </a:ext>
            </a:extLst>
          </p:cNvPr>
          <p:cNvPicPr>
            <a:picLocks noChangeAspect="1"/>
          </p:cNvPicPr>
          <p:nvPr/>
        </p:nvPicPr>
        <p:blipFill rotWithShape="1">
          <a:blip r:embed="rId4">
            <a:extLst>
              <a:ext uri="{28A0092B-C50C-407E-A947-70E740481C1C}">
                <a14:useLocalDpi xmlns:a14="http://schemas.microsoft.com/office/drawing/2010/main" val="0"/>
              </a:ext>
            </a:extLst>
          </a:blip>
          <a:srcRect t="9395" r="736" b="5474"/>
          <a:stretch/>
        </p:blipFill>
        <p:spPr>
          <a:xfrm>
            <a:off x="447928" y="1485332"/>
            <a:ext cx="3786907" cy="6495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矩形 18">
            <a:extLst>
              <a:ext uri="{FF2B5EF4-FFF2-40B4-BE49-F238E27FC236}">
                <a16:creationId xmlns:a16="http://schemas.microsoft.com/office/drawing/2014/main" id="{FB133B15-1B87-4864-A242-0DF93EA83F36}"/>
              </a:ext>
            </a:extLst>
          </p:cNvPr>
          <p:cNvSpPr/>
          <p:nvPr/>
        </p:nvSpPr>
        <p:spPr>
          <a:xfrm>
            <a:off x="566928" y="1719072"/>
            <a:ext cx="292608" cy="109728"/>
          </a:xfrm>
          <a:prstGeom prst="rect">
            <a:avLst/>
          </a:prstGeom>
          <a:solidFill>
            <a:srgbClr val="3668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5C865AC-A241-40F9-BEAF-533E62F7B338}"/>
              </a:ext>
            </a:extLst>
          </p:cNvPr>
          <p:cNvSpPr/>
          <p:nvPr/>
        </p:nvSpPr>
        <p:spPr>
          <a:xfrm>
            <a:off x="566928" y="1955068"/>
            <a:ext cx="292608" cy="109728"/>
          </a:xfrm>
          <a:prstGeom prst="rect">
            <a:avLst/>
          </a:prstGeom>
          <a:solidFill>
            <a:srgbClr val="F379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1742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750"/>
                                        <p:tgtEl>
                                          <p:spTgt spid="13"/>
                                        </p:tgtEl>
                                      </p:cBhvr>
                                    </p:animEffect>
                                  </p:childTnLst>
                                </p:cTn>
                              </p:par>
                            </p:childTnLst>
                          </p:cTn>
                        </p:par>
                        <p:par>
                          <p:cTn id="14" fill="hold">
                            <p:stCondLst>
                              <p:cond delay="1250"/>
                            </p:stCondLst>
                            <p:childTnLst>
                              <p:par>
                                <p:cTn id="15" presetID="2" presetClass="entr" presetSubtype="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750"/>
                            </p:stCondLst>
                            <p:childTnLst>
                              <p:par>
                                <p:cTn id="20" presetID="2" presetClass="entr" presetSubtype="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1+#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25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374EF6D8-695C-47E6-B8C3-69CD24F3CDAA}"/>
              </a:ext>
            </a:extLst>
          </p:cNvPr>
          <p:cNvSpPr/>
          <p:nvPr/>
        </p:nvSpPr>
        <p:spPr>
          <a:xfrm>
            <a:off x="5958675" y="4739780"/>
            <a:ext cx="4879901" cy="822121"/>
          </a:xfrm>
          <a:prstGeom prst="rect">
            <a:avLst/>
          </a:prstGeom>
          <a:ln>
            <a:solidFill>
              <a:srgbClr val="1F25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10218" y="0"/>
            <a:ext cx="4272678" cy="6858000"/>
          </a:xfrm>
          <a:prstGeom prst="rect">
            <a:avLst/>
          </a:prstGeom>
          <a:solidFill>
            <a:srgbClr val="1F25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Rectangle 13"/>
          <p:cNvSpPr/>
          <p:nvPr/>
        </p:nvSpPr>
        <p:spPr bwMode="auto">
          <a:xfrm>
            <a:off x="5853935" y="1804413"/>
            <a:ext cx="5200650" cy="830997"/>
          </a:xfrm>
          <a:prstGeom prst="rect">
            <a:avLst/>
          </a:prstGeom>
        </p:spPr>
        <p:txBody>
          <a:bodyPr wrap="square">
            <a:spAutoFit/>
          </a:bodyPr>
          <a:lstStyle/>
          <a:p>
            <a:pPr>
              <a:defRPr/>
            </a:pPr>
            <a:r>
              <a:rPr lang="zh-CN" altLang="en-US" sz="4800" dirty="0">
                <a:solidFill>
                  <a:srgbClr val="1F2533"/>
                </a:solidFill>
                <a:ea typeface="方正姚体" panose="02010601030101010101" charset="-122"/>
                <a:cs typeface="Open Sans" pitchFamily="34" charset="0"/>
              </a:rPr>
              <a:t>快速排序</a:t>
            </a:r>
            <a:endParaRPr lang="id-ID" sz="4800" dirty="0">
              <a:solidFill>
                <a:srgbClr val="1F2533"/>
              </a:solidFill>
              <a:ea typeface="方正姚体" panose="02010601030101010101" charset="-122"/>
              <a:cs typeface="Open Sans" pitchFamily="34" charset="0"/>
            </a:endParaRPr>
          </a:p>
        </p:txBody>
      </p:sp>
      <p:sp>
        <p:nvSpPr>
          <p:cNvPr id="6" name="AutoShape 27"/>
          <p:cNvSpPr/>
          <p:nvPr/>
        </p:nvSpPr>
        <p:spPr bwMode="auto">
          <a:xfrm>
            <a:off x="5958675" y="2635410"/>
            <a:ext cx="5207800" cy="2165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lstStyle>
            <a:lvl1pPr eaLnBrk="0">
              <a:defRPr sz="5800">
                <a:solidFill>
                  <a:srgbClr val="000000"/>
                </a:solidFill>
                <a:latin typeface="Gill Sans" pitchFamily="3" charset="0"/>
                <a:ea typeface="MS PGothic" panose="020B0600070205080204" pitchFamily="34" charset="-128"/>
                <a:sym typeface="Gill Sans" pitchFamily="3" charset="0"/>
              </a:defRPr>
            </a:lvl1pPr>
            <a:lvl2pPr marL="742950" indent="-285750" eaLnBrk="0">
              <a:defRPr sz="5800">
                <a:solidFill>
                  <a:srgbClr val="000000"/>
                </a:solidFill>
                <a:latin typeface="Gill Sans" pitchFamily="3" charset="0"/>
                <a:ea typeface="MS PGothic" panose="020B0600070205080204" pitchFamily="34" charset="-128"/>
                <a:sym typeface="Gill Sans" pitchFamily="3" charset="0"/>
              </a:defRPr>
            </a:lvl2pPr>
            <a:lvl3pPr marL="1143000" indent="-228600" eaLnBrk="0">
              <a:defRPr sz="5800">
                <a:solidFill>
                  <a:srgbClr val="000000"/>
                </a:solidFill>
                <a:latin typeface="Gill Sans" pitchFamily="3" charset="0"/>
                <a:ea typeface="MS PGothic" panose="020B0600070205080204" pitchFamily="34" charset="-128"/>
                <a:sym typeface="Gill Sans" pitchFamily="3" charset="0"/>
              </a:defRPr>
            </a:lvl3pPr>
            <a:lvl4pPr marL="1600200" indent="-228600" eaLnBrk="0">
              <a:defRPr sz="5800">
                <a:solidFill>
                  <a:srgbClr val="000000"/>
                </a:solidFill>
                <a:latin typeface="Gill Sans" pitchFamily="3" charset="0"/>
                <a:ea typeface="MS PGothic" panose="020B0600070205080204" pitchFamily="34" charset="-128"/>
                <a:sym typeface="Gill Sans" pitchFamily="3" charset="0"/>
              </a:defRPr>
            </a:lvl4pPr>
            <a:lvl5pPr marL="2057400" indent="-228600" eaLnBrk="0">
              <a:defRPr sz="5800">
                <a:solidFill>
                  <a:srgbClr val="000000"/>
                </a:solidFill>
                <a:latin typeface="Gill Sans" pitchFamily="3" charset="0"/>
                <a:ea typeface="MS PGothic" panose="020B0600070205080204" pitchFamily="34" charset="-128"/>
                <a:sym typeface="Gill Sans" pitchFamily="3" charset="0"/>
              </a:defRPr>
            </a:lvl5pPr>
            <a:lvl6pPr marL="25146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6pPr>
            <a:lvl7pPr marL="29718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7pPr>
            <a:lvl8pPr marL="34290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8pPr>
            <a:lvl9pPr marL="38862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9p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1" i="0" u="none" strike="noStrike" kern="0" cap="none" spc="0" normalizeH="0" baseline="0" noProof="0" dirty="0">
                <a:ln>
                  <a:noFill/>
                </a:ln>
                <a:solidFill>
                  <a:schemeClr val="tx1">
                    <a:lumMod val="50000"/>
                    <a:lumOff val="50000"/>
                  </a:schemeClr>
                </a:solidFill>
                <a:effectLst/>
                <a:uLnTx/>
                <a:uFillTx/>
                <a:latin typeface="+mj-ea"/>
                <a:ea typeface="+mj-ea"/>
                <a:sym typeface="Lato" charset="0"/>
              </a:rPr>
              <a:t>从图像上看，快速排序的实际时间符合线性增长</a:t>
            </a:r>
            <a:r>
              <a:rPr lang="zh-CN" altLang="en-US" sz="1200" b="1" kern="0" dirty="0">
                <a:solidFill>
                  <a:schemeClr val="tx1">
                    <a:lumMod val="50000"/>
                    <a:lumOff val="50000"/>
                  </a:schemeClr>
                </a:solidFill>
                <a:latin typeface="+mj-ea"/>
                <a:ea typeface="+mj-ea"/>
                <a:sym typeface="Lato" charset="0"/>
              </a:rPr>
              <a:t>，但和理论值曲线具有一定的偏差</a:t>
            </a:r>
            <a:endParaRPr lang="en-US" altLang="zh-CN" sz="1200" b="1" kern="0" dirty="0">
              <a:solidFill>
                <a:schemeClr val="tx1">
                  <a:lumMod val="50000"/>
                  <a:lumOff val="50000"/>
                </a:schemeClr>
              </a:solidFill>
              <a:latin typeface="+mj-ea"/>
              <a:ea typeface="+mj-ea"/>
              <a:sym typeface="Lato"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1" i="0" u="none" strike="noStrike" kern="0" cap="none" spc="0" normalizeH="0" baseline="0" noProof="0" dirty="0">
                <a:ln>
                  <a:noFill/>
                </a:ln>
                <a:solidFill>
                  <a:schemeClr val="tx1">
                    <a:lumMod val="50000"/>
                    <a:lumOff val="50000"/>
                  </a:schemeClr>
                </a:solidFill>
                <a:effectLst/>
                <a:uLnTx/>
                <a:uFillTx/>
                <a:latin typeface="+mj-ea"/>
                <a:ea typeface="+mj-ea"/>
                <a:sym typeface="Lato" charset="0"/>
              </a:rPr>
              <a:t>从数据上看，理论值大于实际值，考虑到对于快速排序来说，</a:t>
            </a:r>
            <a:r>
              <a:rPr kumimoji="0" lang="en-US" altLang="zh-CN" sz="1200" b="1" i="0" u="none" strike="noStrike" kern="0" cap="none" spc="0" normalizeH="0" baseline="0" noProof="0" dirty="0">
                <a:ln>
                  <a:noFill/>
                </a:ln>
                <a:solidFill>
                  <a:schemeClr val="tx1">
                    <a:lumMod val="50000"/>
                    <a:lumOff val="50000"/>
                  </a:schemeClr>
                </a:solidFill>
                <a:effectLst/>
                <a:uLnTx/>
                <a:uFillTx/>
                <a:latin typeface="+mj-ea"/>
                <a:ea typeface="+mj-ea"/>
                <a:sym typeface="Lato" charset="0"/>
              </a:rPr>
              <a:t>1w</a:t>
            </a:r>
            <a:r>
              <a:rPr lang="zh-CN" altLang="en-US" sz="1200" b="1" kern="0" dirty="0">
                <a:solidFill>
                  <a:schemeClr val="tx1">
                    <a:lumMod val="50000"/>
                    <a:lumOff val="50000"/>
                  </a:schemeClr>
                </a:solidFill>
                <a:latin typeface="+mj-ea"/>
                <a:ea typeface="+mj-ea"/>
                <a:sym typeface="Lato" charset="0"/>
              </a:rPr>
              <a:t>的排序量属于很小的数据规模，此时运行时间更多取决机器的性能（观察到</a:t>
            </a:r>
            <a:r>
              <a:rPr lang="en-US" altLang="zh-CN" sz="1200" b="1" kern="0" dirty="0">
                <a:solidFill>
                  <a:schemeClr val="tx1">
                    <a:lumMod val="50000"/>
                    <a:lumOff val="50000"/>
                  </a:schemeClr>
                </a:solidFill>
                <a:latin typeface="+mj-ea"/>
                <a:ea typeface="+mj-ea"/>
                <a:sym typeface="Lato" charset="0"/>
              </a:rPr>
              <a:t>20</a:t>
            </a:r>
            <a:r>
              <a:rPr lang="zh-CN" altLang="en-US" sz="1200" b="1" kern="0" dirty="0">
                <a:solidFill>
                  <a:schemeClr val="tx1">
                    <a:lumMod val="50000"/>
                    <a:lumOff val="50000"/>
                  </a:schemeClr>
                </a:solidFill>
                <a:latin typeface="+mj-ea"/>
                <a:ea typeface="+mj-ea"/>
                <a:sym typeface="Lato" charset="0"/>
              </a:rPr>
              <a:t>个样本中，第一个样本的运行时间总是比后面的多而作出该猜想）。所以以</a:t>
            </a:r>
            <a:r>
              <a:rPr lang="en-US" altLang="zh-CN" sz="1200" b="1" kern="0" dirty="0">
                <a:solidFill>
                  <a:schemeClr val="tx1">
                    <a:lumMod val="50000"/>
                    <a:lumOff val="50000"/>
                  </a:schemeClr>
                </a:solidFill>
                <a:latin typeface="+mj-ea"/>
                <a:ea typeface="+mj-ea"/>
                <a:sym typeface="Lato" charset="0"/>
              </a:rPr>
              <a:t>1w</a:t>
            </a:r>
            <a:r>
              <a:rPr lang="zh-CN" altLang="en-US" sz="1200" b="1" kern="0" dirty="0">
                <a:solidFill>
                  <a:schemeClr val="tx1">
                    <a:lumMod val="50000"/>
                    <a:lumOff val="50000"/>
                  </a:schemeClr>
                </a:solidFill>
                <a:latin typeface="+mj-ea"/>
                <a:ea typeface="+mj-ea"/>
                <a:sym typeface="Lato" charset="0"/>
              </a:rPr>
              <a:t>为基准点推算的理论时间不可信，通过选取大规模数据作为基准点能让实际时间和理论时间的散点图更加拟合。</a:t>
            </a:r>
            <a:endParaRPr kumimoji="0" lang="en-US" altLang="zh-CN" sz="1200" b="1" i="0" u="none" strike="noStrike" kern="0" cap="none" spc="0" normalizeH="0" baseline="0" noProof="0" dirty="0">
              <a:ln>
                <a:noFill/>
              </a:ln>
              <a:solidFill>
                <a:schemeClr val="tx1">
                  <a:lumMod val="50000"/>
                  <a:lumOff val="50000"/>
                </a:schemeClr>
              </a:solidFill>
              <a:effectLst/>
              <a:uLnTx/>
              <a:uFillTx/>
              <a:latin typeface="+mj-ea"/>
              <a:ea typeface="+mj-ea"/>
              <a:sym typeface="Lato" charset="0"/>
            </a:endParaRPr>
          </a:p>
        </p:txBody>
      </p:sp>
      <p:pic>
        <p:nvPicPr>
          <p:cNvPr id="7" name="图片 6">
            <a:extLst>
              <a:ext uri="{FF2B5EF4-FFF2-40B4-BE49-F238E27FC236}">
                <a16:creationId xmlns:a16="http://schemas.microsoft.com/office/drawing/2014/main" id="{386AF621-A394-40FC-B1E5-AAC4BB4F5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67668"/>
            <a:ext cx="5789035" cy="36163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CE6D867F-65D2-41DA-8296-6B40BDF83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4900165"/>
            <a:ext cx="5123585" cy="896627"/>
          </a:xfrm>
          <a:prstGeom prst="rect">
            <a:avLst/>
          </a:prstGeom>
          <a:ln>
            <a:noFill/>
          </a:ln>
          <a:effectLst>
            <a:outerShdw blurRad="190500" algn="tl" rotWithShape="0">
              <a:srgbClr val="000000">
                <a:alpha val="70000"/>
              </a:srgbClr>
            </a:outerShdw>
          </a:effectLst>
        </p:spPr>
      </p:pic>
      <p:pic>
        <p:nvPicPr>
          <p:cNvPr id="12" name="图形 11" descr="标记">
            <a:extLst>
              <a:ext uri="{FF2B5EF4-FFF2-40B4-BE49-F238E27FC236}">
                <a16:creationId xmlns:a16="http://schemas.microsoft.com/office/drawing/2014/main" id="{C6AEC22B-7BC8-4BF7-A2F2-2DF4636B85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35889" y="5189255"/>
            <a:ext cx="326728" cy="326728"/>
          </a:xfrm>
          <a:prstGeom prst="rect">
            <a:avLst/>
          </a:prstGeom>
        </p:spPr>
      </p:pic>
      <p:pic>
        <p:nvPicPr>
          <p:cNvPr id="13" name="图形 12" descr="标记">
            <a:extLst>
              <a:ext uri="{FF2B5EF4-FFF2-40B4-BE49-F238E27FC236}">
                <a16:creationId xmlns:a16="http://schemas.microsoft.com/office/drawing/2014/main" id="{F5D85647-FD10-4CC4-90F7-9E23994BB8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32238" y="5470064"/>
            <a:ext cx="326728" cy="3267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afterEffect" p14:presetBounceEnd="42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2000">
                                          <p:cBhvr additive="base">
                                            <p:cTn id="7" dur="750" fill="hold"/>
                                            <p:tgtEl>
                                              <p:spTgt spid="3"/>
                                            </p:tgtEl>
                                            <p:attrNameLst>
                                              <p:attrName>ppt_x</p:attrName>
                                            </p:attrNameLst>
                                          </p:cBhvr>
                                          <p:tavLst>
                                            <p:tav tm="0">
                                              <p:val>
                                                <p:strVal val="#ppt_x"/>
                                              </p:val>
                                            </p:tav>
                                            <p:tav tm="100000">
                                              <p:val>
                                                <p:strVal val="#ppt_x"/>
                                              </p:val>
                                            </p:tav>
                                          </p:tavLst>
                                        </p:anim>
                                        <p:anim calcmode="lin" valueType="num" p14:bounceEnd="42000">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4" presetClass="entr" presetSubtype="1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1250"/>
                                </p:stCondLst>
                                <p:childTnLst>
                                  <p:par>
                                    <p:cTn id="26" presetID="18" presetClass="entr" presetSubtype="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Right)">
                                          <p:cBhvr>
                                            <p:cTn id="28" dur="750"/>
                                            <p:tgtEl>
                                              <p:spTgt spid="6"/>
                                            </p:tgtEl>
                                          </p:cBhvr>
                                        </p:animEffec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4" presetClass="entr" presetSubtype="1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1250"/>
                                </p:stCondLst>
                                <p:childTnLst>
                                  <p:par>
                                    <p:cTn id="26" presetID="18" presetClass="entr" presetSubtype="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Right)">
                                          <p:cBhvr>
                                            <p:cTn id="28" dur="750"/>
                                            <p:tgtEl>
                                              <p:spTgt spid="6"/>
                                            </p:tgtEl>
                                          </p:cBhvr>
                                        </p:animEffec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5" grpId="0"/>
          <p:bldP spid="6"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374EF6D8-695C-47E6-B8C3-69CD24F3CDAA}"/>
              </a:ext>
            </a:extLst>
          </p:cNvPr>
          <p:cNvSpPr/>
          <p:nvPr/>
        </p:nvSpPr>
        <p:spPr>
          <a:xfrm>
            <a:off x="5958675" y="4739780"/>
            <a:ext cx="4879901" cy="822121"/>
          </a:xfrm>
          <a:prstGeom prst="rect">
            <a:avLst/>
          </a:prstGeom>
          <a:ln>
            <a:solidFill>
              <a:srgbClr val="1F25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10218" y="0"/>
            <a:ext cx="4272678" cy="6858000"/>
          </a:xfrm>
          <a:prstGeom prst="rect">
            <a:avLst/>
          </a:prstGeom>
          <a:solidFill>
            <a:srgbClr val="1F25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Rectangle 13"/>
          <p:cNvSpPr/>
          <p:nvPr/>
        </p:nvSpPr>
        <p:spPr bwMode="auto">
          <a:xfrm>
            <a:off x="5853935" y="1804413"/>
            <a:ext cx="5200650" cy="830997"/>
          </a:xfrm>
          <a:prstGeom prst="rect">
            <a:avLst/>
          </a:prstGeom>
        </p:spPr>
        <p:txBody>
          <a:bodyPr wrap="square">
            <a:spAutoFit/>
          </a:bodyPr>
          <a:lstStyle/>
          <a:p>
            <a:pPr>
              <a:defRPr/>
            </a:pPr>
            <a:r>
              <a:rPr lang="zh-CN" altLang="en-US" sz="4800" dirty="0">
                <a:solidFill>
                  <a:srgbClr val="1F2533"/>
                </a:solidFill>
                <a:ea typeface="方正姚体" panose="02010601030101010101" charset="-122"/>
                <a:cs typeface="Open Sans" pitchFamily="34" charset="0"/>
              </a:rPr>
              <a:t>快速排序</a:t>
            </a:r>
            <a:endParaRPr lang="id-ID" sz="4800" dirty="0">
              <a:solidFill>
                <a:srgbClr val="1F2533"/>
              </a:solidFill>
              <a:ea typeface="方正姚体" panose="02010601030101010101" charset="-122"/>
              <a:cs typeface="Open Sans" pitchFamily="34" charset="0"/>
            </a:endParaRPr>
          </a:p>
        </p:txBody>
      </p:sp>
      <p:sp>
        <p:nvSpPr>
          <p:cNvPr id="6" name="AutoShape 27"/>
          <p:cNvSpPr/>
          <p:nvPr/>
        </p:nvSpPr>
        <p:spPr bwMode="auto">
          <a:xfrm>
            <a:off x="6361762" y="2734975"/>
            <a:ext cx="5207800" cy="2165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lstStyle>
            <a:lvl1pPr eaLnBrk="0">
              <a:defRPr sz="5800">
                <a:solidFill>
                  <a:srgbClr val="000000"/>
                </a:solidFill>
                <a:latin typeface="Gill Sans" pitchFamily="3" charset="0"/>
                <a:ea typeface="MS PGothic" panose="020B0600070205080204" pitchFamily="34" charset="-128"/>
                <a:sym typeface="Gill Sans" pitchFamily="3" charset="0"/>
              </a:defRPr>
            </a:lvl1pPr>
            <a:lvl2pPr marL="742950" indent="-285750" eaLnBrk="0">
              <a:defRPr sz="5800">
                <a:solidFill>
                  <a:srgbClr val="000000"/>
                </a:solidFill>
                <a:latin typeface="Gill Sans" pitchFamily="3" charset="0"/>
                <a:ea typeface="MS PGothic" panose="020B0600070205080204" pitchFamily="34" charset="-128"/>
                <a:sym typeface="Gill Sans" pitchFamily="3" charset="0"/>
              </a:defRPr>
            </a:lvl2pPr>
            <a:lvl3pPr marL="1143000" indent="-228600" eaLnBrk="0">
              <a:defRPr sz="5800">
                <a:solidFill>
                  <a:srgbClr val="000000"/>
                </a:solidFill>
                <a:latin typeface="Gill Sans" pitchFamily="3" charset="0"/>
                <a:ea typeface="MS PGothic" panose="020B0600070205080204" pitchFamily="34" charset="-128"/>
                <a:sym typeface="Gill Sans" pitchFamily="3" charset="0"/>
              </a:defRPr>
            </a:lvl3pPr>
            <a:lvl4pPr marL="1600200" indent="-228600" eaLnBrk="0">
              <a:defRPr sz="5800">
                <a:solidFill>
                  <a:srgbClr val="000000"/>
                </a:solidFill>
                <a:latin typeface="Gill Sans" pitchFamily="3" charset="0"/>
                <a:ea typeface="MS PGothic" panose="020B0600070205080204" pitchFamily="34" charset="-128"/>
                <a:sym typeface="Gill Sans" pitchFamily="3" charset="0"/>
              </a:defRPr>
            </a:lvl4pPr>
            <a:lvl5pPr marL="2057400" indent="-228600" eaLnBrk="0">
              <a:defRPr sz="5800">
                <a:solidFill>
                  <a:srgbClr val="000000"/>
                </a:solidFill>
                <a:latin typeface="Gill Sans" pitchFamily="3" charset="0"/>
                <a:ea typeface="MS PGothic" panose="020B0600070205080204" pitchFamily="34" charset="-128"/>
                <a:sym typeface="Gill Sans" pitchFamily="3" charset="0"/>
              </a:defRPr>
            </a:lvl5pPr>
            <a:lvl6pPr marL="25146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6pPr>
            <a:lvl7pPr marL="29718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7pPr>
            <a:lvl8pPr marL="34290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8pPr>
            <a:lvl9pPr marL="38862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9pPr>
          </a:lstStyle>
          <a:p>
            <a:pPr marL="0" marR="0" lvl="0" indent="0" defTabSz="914400" eaLnBrk="1" fontAlgn="auto" latinLnBrk="0" hangingPunct="1">
              <a:lnSpc>
                <a:spcPct val="150000"/>
              </a:lnSpc>
              <a:spcBef>
                <a:spcPts val="0"/>
              </a:spcBef>
              <a:spcAft>
                <a:spcPts val="0"/>
              </a:spcAft>
              <a:buClrTx/>
              <a:buSzTx/>
              <a:buFontTx/>
              <a:buNone/>
              <a:defRPr/>
            </a:pPr>
            <a:r>
              <a:rPr lang="zh-CN" altLang="en-US" sz="1600" b="1" kern="0" dirty="0">
                <a:solidFill>
                  <a:schemeClr val="tx1">
                    <a:lumMod val="50000"/>
                    <a:lumOff val="50000"/>
                  </a:schemeClr>
                </a:solidFill>
                <a:latin typeface="+mj-ea"/>
                <a:ea typeface="+mj-ea"/>
                <a:sym typeface="Lato" charset="0"/>
              </a:rPr>
              <a:t>数据规模扩大到</a:t>
            </a:r>
            <a:r>
              <a:rPr lang="en-US" altLang="zh-CN" sz="1600" b="1" kern="0" dirty="0">
                <a:solidFill>
                  <a:schemeClr val="tx1">
                    <a:lumMod val="50000"/>
                    <a:lumOff val="50000"/>
                  </a:schemeClr>
                </a:solidFill>
                <a:latin typeface="+mj-ea"/>
                <a:ea typeface="+mj-ea"/>
                <a:sym typeface="Lato" charset="0"/>
              </a:rPr>
              <a:t>40w-80w</a:t>
            </a:r>
          </a:p>
          <a:p>
            <a:pPr marL="0" marR="0" lvl="0" indent="0" defTabSz="914400" eaLnBrk="1" fontAlgn="auto" latinLnBrk="0" hangingPunct="1">
              <a:lnSpc>
                <a:spcPct val="150000"/>
              </a:lnSpc>
              <a:spcBef>
                <a:spcPts val="0"/>
              </a:spcBef>
              <a:spcAft>
                <a:spcPts val="0"/>
              </a:spcAft>
              <a:buClrTx/>
              <a:buSzTx/>
              <a:buFontTx/>
              <a:buNone/>
              <a:defRPr/>
            </a:pPr>
            <a:r>
              <a:rPr lang="zh-CN" altLang="en-US" sz="1600" b="1" kern="0" dirty="0">
                <a:solidFill>
                  <a:schemeClr val="tx1">
                    <a:lumMod val="50000"/>
                    <a:lumOff val="50000"/>
                  </a:schemeClr>
                </a:solidFill>
                <a:latin typeface="+mj-ea"/>
                <a:ea typeface="+mj-ea"/>
                <a:sym typeface="Lato" charset="0"/>
              </a:rPr>
              <a:t>达到一定数据规模后，理论值与实际值散点图能很好的拟合</a:t>
            </a:r>
            <a:endParaRPr lang="en-US" altLang="zh-CN" sz="1600" b="1" kern="0" dirty="0">
              <a:solidFill>
                <a:schemeClr val="tx1">
                  <a:lumMod val="50000"/>
                  <a:lumOff val="50000"/>
                </a:schemeClr>
              </a:solidFill>
              <a:latin typeface="+mj-ea"/>
              <a:ea typeface="+mj-ea"/>
              <a:sym typeface="Lato" charset="0"/>
            </a:endParaRPr>
          </a:p>
          <a:p>
            <a:pPr marL="0" marR="0" lvl="0" indent="0" defTabSz="914400" eaLnBrk="1" fontAlgn="auto" latinLnBrk="0" hangingPunct="1">
              <a:lnSpc>
                <a:spcPct val="150000"/>
              </a:lnSpc>
              <a:spcBef>
                <a:spcPts val="0"/>
              </a:spcBef>
              <a:spcAft>
                <a:spcPts val="0"/>
              </a:spcAft>
              <a:buClrTx/>
              <a:buSzTx/>
              <a:buFontTx/>
              <a:buNone/>
              <a:defRPr/>
            </a:pPr>
            <a:endParaRPr kumimoji="0" lang="en-US" altLang="zh-CN" sz="1200" b="1" i="0" u="none" strike="noStrike" kern="0" cap="none" spc="0" normalizeH="0" baseline="0" noProof="0" dirty="0">
              <a:ln>
                <a:noFill/>
              </a:ln>
              <a:solidFill>
                <a:schemeClr val="tx1">
                  <a:lumMod val="50000"/>
                  <a:lumOff val="50000"/>
                </a:schemeClr>
              </a:solidFill>
              <a:effectLst/>
              <a:uLnTx/>
              <a:uFillTx/>
              <a:latin typeface="+mj-ea"/>
              <a:ea typeface="+mj-ea"/>
              <a:sym typeface="Lato" charset="0"/>
            </a:endParaRPr>
          </a:p>
        </p:txBody>
      </p:sp>
      <p:pic>
        <p:nvPicPr>
          <p:cNvPr id="7" name="图片 6">
            <a:extLst>
              <a:ext uri="{FF2B5EF4-FFF2-40B4-BE49-F238E27FC236}">
                <a16:creationId xmlns:a16="http://schemas.microsoft.com/office/drawing/2014/main" id="{386AF621-A394-40FC-B1E5-AAC4BB4F5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2966"/>
            <a:ext cx="5830240" cy="34299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CE6D867F-65D2-41DA-8296-6B40BDF83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9452" y="4900165"/>
            <a:ext cx="5076679" cy="896627"/>
          </a:xfrm>
          <a:prstGeom prst="rect">
            <a:avLst/>
          </a:prstGeom>
          <a:ln>
            <a:noFill/>
          </a:ln>
          <a:effectLst>
            <a:outerShdw blurRad="190500" algn="tl" rotWithShape="0">
              <a:srgbClr val="000000">
                <a:alpha val="70000"/>
              </a:srgbClr>
            </a:outerShdw>
          </a:effectLst>
        </p:spPr>
      </p:pic>
      <p:sp>
        <p:nvSpPr>
          <p:cNvPr id="2" name="圆: 空心 1">
            <a:extLst>
              <a:ext uri="{FF2B5EF4-FFF2-40B4-BE49-F238E27FC236}">
                <a16:creationId xmlns:a16="http://schemas.microsoft.com/office/drawing/2014/main" id="{EAC3153B-529E-445A-AE08-792BD82060BF}"/>
              </a:ext>
            </a:extLst>
          </p:cNvPr>
          <p:cNvSpPr/>
          <p:nvPr/>
        </p:nvSpPr>
        <p:spPr>
          <a:xfrm>
            <a:off x="6327648" y="5257038"/>
            <a:ext cx="173736" cy="182880"/>
          </a:xfrm>
          <a:prstGeom prst="donut">
            <a:avLst/>
          </a:prstGeom>
          <a:solidFill>
            <a:srgbClr val="4474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圆: 空心 10">
            <a:extLst>
              <a:ext uri="{FF2B5EF4-FFF2-40B4-BE49-F238E27FC236}">
                <a16:creationId xmlns:a16="http://schemas.microsoft.com/office/drawing/2014/main" id="{34602C4E-2B47-4693-B243-62AE0821E3D3}"/>
              </a:ext>
            </a:extLst>
          </p:cNvPr>
          <p:cNvSpPr/>
          <p:nvPr/>
        </p:nvSpPr>
        <p:spPr>
          <a:xfrm>
            <a:off x="6327648" y="5531453"/>
            <a:ext cx="173736" cy="182880"/>
          </a:xfrm>
          <a:prstGeom prst="donut">
            <a:avLst/>
          </a:prstGeom>
          <a:solidFill>
            <a:srgbClr val="F485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724606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afterEffect" p14:presetBounceEnd="42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2000">
                                          <p:cBhvr additive="base">
                                            <p:cTn id="7" dur="750" fill="hold"/>
                                            <p:tgtEl>
                                              <p:spTgt spid="3"/>
                                            </p:tgtEl>
                                            <p:attrNameLst>
                                              <p:attrName>ppt_x</p:attrName>
                                            </p:attrNameLst>
                                          </p:cBhvr>
                                          <p:tavLst>
                                            <p:tav tm="0">
                                              <p:val>
                                                <p:strVal val="#ppt_x"/>
                                              </p:val>
                                            </p:tav>
                                            <p:tav tm="100000">
                                              <p:val>
                                                <p:strVal val="#ppt_x"/>
                                              </p:val>
                                            </p:tav>
                                          </p:tavLst>
                                        </p:anim>
                                        <p:anim calcmode="lin" valueType="num" p14:bounceEnd="42000">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4" presetClass="entr" presetSubtype="1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1250"/>
                                </p:stCondLst>
                                <p:childTnLst>
                                  <p:par>
                                    <p:cTn id="26" presetID="18" presetClass="entr" presetSubtype="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Right)">
                                          <p:cBhvr>
                                            <p:cTn id="28" dur="75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5" grpId="0"/>
          <p:bldP spid="6" grpId="0"/>
          <p:bldP spid="2"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4" presetClass="entr" presetSubtype="1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1250"/>
                                </p:stCondLst>
                                <p:childTnLst>
                                  <p:par>
                                    <p:cTn id="26" presetID="18" presetClass="entr" presetSubtype="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Right)">
                                          <p:cBhvr>
                                            <p:cTn id="28" dur="75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5" grpId="0"/>
          <p:bldP spid="6" grpId="0"/>
          <p:bldP spid="2" grpId="0" animBg="1"/>
          <p:bldP spid="11"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236208" y="0"/>
            <a:ext cx="5955792"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gency FB" panose="020B0503020202020204"/>
              <a:ea typeface="微软雅黑" panose="020B0503020204020204" pitchFamily="34" charset="-122"/>
              <a:cs typeface="+mn-cs"/>
            </a:endParaRPr>
          </a:p>
        </p:txBody>
      </p:sp>
      <p:sp>
        <p:nvSpPr>
          <p:cNvPr id="15" name="文本框 56"/>
          <p:cNvSpPr txBox="1">
            <a:spLocks noChangeArrowheads="1"/>
          </p:cNvSpPr>
          <p:nvPr/>
        </p:nvSpPr>
        <p:spPr bwMode="auto">
          <a:xfrm>
            <a:off x="1436743" y="2101516"/>
            <a:ext cx="428931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600" b="1" dirty="0">
                <a:solidFill>
                  <a:srgbClr val="F2F2F2"/>
                </a:solidFill>
              </a:rPr>
              <a:t>从图像上看，实际值与二次增长趋势吻合，符合θ</a:t>
            </a:r>
            <a:r>
              <a:rPr lang="en-US" altLang="zh-CN" sz="1600" b="1" dirty="0">
                <a:solidFill>
                  <a:srgbClr val="F2F2F2"/>
                </a:solidFill>
              </a:rPr>
              <a:t>(n</a:t>
            </a:r>
            <a:r>
              <a:rPr lang="zh-CN" altLang="zh-CN" sz="1600" b="1" dirty="0">
                <a:solidFill>
                  <a:srgbClr val="F2F2F2"/>
                </a:solidFill>
              </a:rPr>
              <a:t>²</a:t>
            </a:r>
            <a:r>
              <a:rPr lang="en-US" altLang="zh-CN" sz="1600" b="1" dirty="0">
                <a:solidFill>
                  <a:srgbClr val="F2F2F2"/>
                </a:solidFill>
              </a:rPr>
              <a:t>)</a:t>
            </a:r>
            <a:endParaRPr lang="zh-CN" altLang="zh-CN" sz="1600" dirty="0">
              <a:solidFill>
                <a:srgbClr val="F2F2F2"/>
              </a:solidFill>
            </a:endParaRPr>
          </a:p>
          <a:p>
            <a:r>
              <a:rPr lang="zh-CN" altLang="zh-CN" sz="1600" b="1" dirty="0">
                <a:solidFill>
                  <a:srgbClr val="F2F2F2"/>
                </a:solidFill>
              </a:rPr>
              <a:t>从数据上看，实际值偏小于理论值，理论值是在数据规模</a:t>
            </a:r>
            <a:r>
              <a:rPr lang="en-US" altLang="zh-CN" sz="1600" b="1" dirty="0">
                <a:solidFill>
                  <a:srgbClr val="F2F2F2"/>
                </a:solidFill>
              </a:rPr>
              <a:t>1w</a:t>
            </a:r>
            <a:r>
              <a:rPr lang="zh-CN" altLang="zh-CN" sz="1600" b="1" dirty="0">
                <a:solidFill>
                  <a:srgbClr val="F2F2F2"/>
                </a:solidFill>
              </a:rPr>
              <a:t>的情况下推算出来的，在小数据规模下的排序时间受机器性能影响大，在此情况下</a:t>
            </a:r>
            <a:r>
              <a:rPr lang="en-US" altLang="zh-CN" sz="1600" b="1" dirty="0">
                <a:solidFill>
                  <a:srgbClr val="F2F2F2"/>
                </a:solidFill>
              </a:rPr>
              <a:t>1w</a:t>
            </a:r>
            <a:r>
              <a:rPr lang="zh-CN" altLang="zh-CN" sz="1600" b="1" dirty="0">
                <a:solidFill>
                  <a:srgbClr val="F2F2F2"/>
                </a:solidFill>
              </a:rPr>
              <a:t>的运行时间可能比理论情况偏小，从而导致推演的各个理论值偏小</a:t>
            </a:r>
            <a:endParaRPr lang="zh-CN" altLang="zh-CN" sz="1600" dirty="0">
              <a:solidFill>
                <a:srgbClr val="F2F2F2"/>
              </a:solidFill>
            </a:endParaRPr>
          </a:p>
        </p:txBody>
      </p:sp>
      <p:sp>
        <p:nvSpPr>
          <p:cNvPr id="18" name="文本框 17"/>
          <p:cNvSpPr txBox="1"/>
          <p:nvPr/>
        </p:nvSpPr>
        <p:spPr>
          <a:xfrm>
            <a:off x="1791174" y="1601436"/>
            <a:ext cx="3934884" cy="523220"/>
          </a:xfrm>
          <a:prstGeom prst="rect">
            <a:avLst/>
          </a:prstGeom>
          <a:noFill/>
        </p:spPr>
        <p:txBody>
          <a:bodyPr wrap="square" rtlCol="0">
            <a:spAutoFit/>
          </a:bodyPr>
          <a:lstStyle/>
          <a:p>
            <a:pPr algn="r" eaLnBrk="0" fontAlgn="base" hangingPunct="0">
              <a:spcBef>
                <a:spcPct val="0"/>
              </a:spcBef>
              <a:spcAft>
                <a:spcPct val="0"/>
              </a:spcAft>
            </a:pPr>
            <a:r>
              <a:rPr lang="zh-CN" altLang="en-US" sz="2800" b="1" dirty="0">
                <a:solidFill>
                  <a:prstClr val="white"/>
                </a:solidFill>
                <a:latin typeface="Agency FB" panose="020B0503020202020204"/>
                <a:ea typeface="Microsoft JhengHei UI Light" panose="020B0304030504040204" pitchFamily="34" charset="-120"/>
              </a:rPr>
              <a:t>插入排序</a:t>
            </a:r>
          </a:p>
        </p:txBody>
      </p:sp>
      <p:pic>
        <p:nvPicPr>
          <p:cNvPr id="3" name="图片 2">
            <a:extLst>
              <a:ext uri="{FF2B5EF4-FFF2-40B4-BE49-F238E27FC236}">
                <a16:creationId xmlns:a16="http://schemas.microsoft.com/office/drawing/2014/main" id="{D26E4706-5ECE-48CA-A202-011FACC08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208" y="1330627"/>
            <a:ext cx="5054304" cy="3460829"/>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B7B20FDD-48A9-4E7D-9517-1FB62D828A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1834" y="4791456"/>
            <a:ext cx="4684374" cy="842264"/>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1+#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150"/>
                            </p:stCondLst>
                            <p:childTnLst>
                              <p:par>
                                <p:cTn id="19" presetID="18" presetClass="entr" presetSubtype="6"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strips(downRight)">
                                      <p:cBhvr>
                                        <p:cTn id="2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137402" y="1335088"/>
            <a:ext cx="0" cy="4957762"/>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bwMode="auto">
          <a:xfrm>
            <a:off x="7388227" y="3255963"/>
            <a:ext cx="1123950" cy="112395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椭圆 8"/>
          <p:cNvSpPr/>
          <p:nvPr/>
        </p:nvSpPr>
        <p:spPr bwMode="auto">
          <a:xfrm>
            <a:off x="7388227" y="5049838"/>
            <a:ext cx="1123950" cy="11239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1" name="组合 10"/>
          <p:cNvGrpSpPr/>
          <p:nvPr/>
        </p:nvGrpSpPr>
        <p:grpSpPr bwMode="auto">
          <a:xfrm>
            <a:off x="7388227" y="1462088"/>
            <a:ext cx="1123950" cy="1123950"/>
            <a:chOff x="7489036" y="1422916"/>
            <a:chExt cx="1123950" cy="1123950"/>
          </a:xfrm>
        </p:grpSpPr>
        <p:sp>
          <p:nvSpPr>
            <p:cNvPr id="12" name="椭圆 11"/>
            <p:cNvSpPr/>
            <p:nvPr/>
          </p:nvSpPr>
          <p:spPr>
            <a:xfrm>
              <a:off x="7489036" y="1422916"/>
              <a:ext cx="1123950" cy="1123950"/>
            </a:xfrm>
            <a:prstGeom prst="ellipse">
              <a:avLst/>
            </a:prstGeom>
            <a:solidFill>
              <a:srgbClr val="1F25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Freeform 274"/>
            <p:cNvSpPr>
              <a:spLocks noEditPoints="1"/>
            </p:cNvSpPr>
            <p:nvPr/>
          </p:nvSpPr>
          <p:spPr bwMode="auto">
            <a:xfrm>
              <a:off x="7773695" y="1706285"/>
              <a:ext cx="554633" cy="557212"/>
            </a:xfrm>
            <a:custGeom>
              <a:avLst/>
              <a:gdLst>
                <a:gd name="T0" fmla="*/ 280175 w 97"/>
                <a:gd name="T1" fmla="*/ 0 h 97"/>
                <a:gd name="T2" fmla="*/ 474583 w 97"/>
                <a:gd name="T3" fmla="*/ 80422 h 97"/>
                <a:gd name="T4" fmla="*/ 554633 w 97"/>
                <a:gd name="T5" fmla="*/ 281478 h 97"/>
                <a:gd name="T6" fmla="*/ 474583 w 97"/>
                <a:gd name="T7" fmla="*/ 476790 h 97"/>
                <a:gd name="T8" fmla="*/ 280175 w 97"/>
                <a:gd name="T9" fmla="*/ 557212 h 97"/>
                <a:gd name="T10" fmla="*/ 80050 w 97"/>
                <a:gd name="T11" fmla="*/ 476790 h 97"/>
                <a:gd name="T12" fmla="*/ 0 w 97"/>
                <a:gd name="T13" fmla="*/ 281478 h 97"/>
                <a:gd name="T14" fmla="*/ 80050 w 97"/>
                <a:gd name="T15" fmla="*/ 80422 h 97"/>
                <a:gd name="T16" fmla="*/ 280175 w 97"/>
                <a:gd name="T17" fmla="*/ 0 h 97"/>
                <a:gd name="T18" fmla="*/ 314483 w 97"/>
                <a:gd name="T19" fmla="*/ 269989 h 97"/>
                <a:gd name="T20" fmla="*/ 308765 w 97"/>
                <a:gd name="T21" fmla="*/ 258500 h 97"/>
                <a:gd name="T22" fmla="*/ 388815 w 97"/>
                <a:gd name="T23" fmla="*/ 137867 h 97"/>
                <a:gd name="T24" fmla="*/ 371661 w 97"/>
                <a:gd name="T25" fmla="*/ 120634 h 97"/>
                <a:gd name="T26" fmla="*/ 285893 w 97"/>
                <a:gd name="T27" fmla="*/ 247012 h 97"/>
                <a:gd name="T28" fmla="*/ 257304 w 97"/>
                <a:gd name="T29" fmla="*/ 247012 h 97"/>
                <a:gd name="T30" fmla="*/ 240150 w 97"/>
                <a:gd name="T31" fmla="*/ 298712 h 97"/>
                <a:gd name="T32" fmla="*/ 291611 w 97"/>
                <a:gd name="T33" fmla="*/ 321689 h 97"/>
                <a:gd name="T34" fmla="*/ 297329 w 97"/>
                <a:gd name="T35" fmla="*/ 315945 h 97"/>
                <a:gd name="T36" fmla="*/ 394533 w 97"/>
                <a:gd name="T37" fmla="*/ 350412 h 97"/>
                <a:gd name="T38" fmla="*/ 405968 w 97"/>
                <a:gd name="T39" fmla="*/ 321689 h 97"/>
                <a:gd name="T40" fmla="*/ 314483 w 97"/>
                <a:gd name="T41" fmla="*/ 287223 h 97"/>
                <a:gd name="T42" fmla="*/ 314483 w 97"/>
                <a:gd name="T43" fmla="*/ 269989 h 97"/>
                <a:gd name="T44" fmla="*/ 423122 w 97"/>
                <a:gd name="T45" fmla="*/ 137867 h 97"/>
                <a:gd name="T46" fmla="*/ 280175 w 97"/>
                <a:gd name="T47" fmla="*/ 74678 h 97"/>
                <a:gd name="T48" fmla="*/ 131511 w 97"/>
                <a:gd name="T49" fmla="*/ 137867 h 97"/>
                <a:gd name="T50" fmla="*/ 74332 w 97"/>
                <a:gd name="T51" fmla="*/ 281478 h 97"/>
                <a:gd name="T52" fmla="*/ 131511 w 97"/>
                <a:gd name="T53" fmla="*/ 425090 h 97"/>
                <a:gd name="T54" fmla="*/ 280175 w 97"/>
                <a:gd name="T55" fmla="*/ 482534 h 97"/>
                <a:gd name="T56" fmla="*/ 423122 w 97"/>
                <a:gd name="T57" fmla="*/ 425090 h 97"/>
                <a:gd name="T58" fmla="*/ 480301 w 97"/>
                <a:gd name="T59" fmla="*/ 281478 h 97"/>
                <a:gd name="T60" fmla="*/ 423122 w 97"/>
                <a:gd name="T61" fmla="*/ 137867 h 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7" h="97">
                  <a:moveTo>
                    <a:pt x="49" y="0"/>
                  </a:moveTo>
                  <a:cubicBezTo>
                    <a:pt x="62" y="0"/>
                    <a:pt x="74" y="5"/>
                    <a:pt x="83" y="14"/>
                  </a:cubicBezTo>
                  <a:cubicBezTo>
                    <a:pt x="92" y="23"/>
                    <a:pt x="97" y="35"/>
                    <a:pt x="97" y="49"/>
                  </a:cubicBezTo>
                  <a:cubicBezTo>
                    <a:pt x="97" y="62"/>
                    <a:pt x="92" y="74"/>
                    <a:pt x="83" y="83"/>
                  </a:cubicBezTo>
                  <a:cubicBezTo>
                    <a:pt x="74" y="92"/>
                    <a:pt x="62" y="97"/>
                    <a:pt x="49" y="97"/>
                  </a:cubicBezTo>
                  <a:cubicBezTo>
                    <a:pt x="35" y="97"/>
                    <a:pt x="23" y="92"/>
                    <a:pt x="14" y="83"/>
                  </a:cubicBezTo>
                  <a:cubicBezTo>
                    <a:pt x="5" y="74"/>
                    <a:pt x="0" y="62"/>
                    <a:pt x="0" y="49"/>
                  </a:cubicBezTo>
                  <a:cubicBezTo>
                    <a:pt x="0" y="35"/>
                    <a:pt x="5" y="23"/>
                    <a:pt x="14" y="14"/>
                  </a:cubicBezTo>
                  <a:cubicBezTo>
                    <a:pt x="23" y="5"/>
                    <a:pt x="35" y="0"/>
                    <a:pt x="49" y="0"/>
                  </a:cubicBezTo>
                  <a:close/>
                  <a:moveTo>
                    <a:pt x="55" y="47"/>
                  </a:moveTo>
                  <a:cubicBezTo>
                    <a:pt x="54" y="46"/>
                    <a:pt x="54" y="45"/>
                    <a:pt x="54" y="45"/>
                  </a:cubicBezTo>
                  <a:cubicBezTo>
                    <a:pt x="59" y="38"/>
                    <a:pt x="64" y="31"/>
                    <a:pt x="68" y="24"/>
                  </a:cubicBezTo>
                  <a:cubicBezTo>
                    <a:pt x="67" y="23"/>
                    <a:pt x="66" y="22"/>
                    <a:pt x="65" y="21"/>
                  </a:cubicBezTo>
                  <a:cubicBezTo>
                    <a:pt x="59" y="28"/>
                    <a:pt x="54" y="35"/>
                    <a:pt x="50" y="43"/>
                  </a:cubicBezTo>
                  <a:cubicBezTo>
                    <a:pt x="48" y="42"/>
                    <a:pt x="47" y="43"/>
                    <a:pt x="45" y="43"/>
                  </a:cubicBezTo>
                  <a:cubicBezTo>
                    <a:pt x="42" y="45"/>
                    <a:pt x="40" y="49"/>
                    <a:pt x="42" y="52"/>
                  </a:cubicBezTo>
                  <a:cubicBezTo>
                    <a:pt x="43" y="56"/>
                    <a:pt x="47" y="58"/>
                    <a:pt x="51" y="56"/>
                  </a:cubicBezTo>
                  <a:cubicBezTo>
                    <a:pt x="51" y="56"/>
                    <a:pt x="52" y="56"/>
                    <a:pt x="52" y="55"/>
                  </a:cubicBezTo>
                  <a:cubicBezTo>
                    <a:pt x="58" y="58"/>
                    <a:pt x="63" y="60"/>
                    <a:pt x="69" y="61"/>
                  </a:cubicBezTo>
                  <a:cubicBezTo>
                    <a:pt x="70" y="59"/>
                    <a:pt x="71" y="58"/>
                    <a:pt x="71" y="56"/>
                  </a:cubicBezTo>
                  <a:cubicBezTo>
                    <a:pt x="66" y="54"/>
                    <a:pt x="61" y="51"/>
                    <a:pt x="55" y="50"/>
                  </a:cubicBezTo>
                  <a:cubicBezTo>
                    <a:pt x="55" y="49"/>
                    <a:pt x="55" y="48"/>
                    <a:pt x="55" y="47"/>
                  </a:cubicBezTo>
                  <a:close/>
                  <a:moveTo>
                    <a:pt x="74" y="24"/>
                  </a:moveTo>
                  <a:cubicBezTo>
                    <a:pt x="67" y="17"/>
                    <a:pt x="58" y="13"/>
                    <a:pt x="49" y="13"/>
                  </a:cubicBezTo>
                  <a:cubicBezTo>
                    <a:pt x="39" y="13"/>
                    <a:pt x="30" y="17"/>
                    <a:pt x="23" y="24"/>
                  </a:cubicBezTo>
                  <a:cubicBezTo>
                    <a:pt x="17" y="30"/>
                    <a:pt x="13" y="39"/>
                    <a:pt x="13" y="49"/>
                  </a:cubicBezTo>
                  <a:cubicBezTo>
                    <a:pt x="13" y="58"/>
                    <a:pt x="17" y="67"/>
                    <a:pt x="23" y="74"/>
                  </a:cubicBezTo>
                  <a:cubicBezTo>
                    <a:pt x="30" y="80"/>
                    <a:pt x="39" y="84"/>
                    <a:pt x="49" y="84"/>
                  </a:cubicBezTo>
                  <a:cubicBezTo>
                    <a:pt x="58" y="84"/>
                    <a:pt x="67" y="80"/>
                    <a:pt x="74" y="74"/>
                  </a:cubicBezTo>
                  <a:cubicBezTo>
                    <a:pt x="80" y="67"/>
                    <a:pt x="84" y="58"/>
                    <a:pt x="84" y="49"/>
                  </a:cubicBezTo>
                  <a:cubicBezTo>
                    <a:pt x="84" y="39"/>
                    <a:pt x="80" y="30"/>
                    <a:pt x="74" y="2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 name="文本框 13"/>
          <p:cNvSpPr txBox="1">
            <a:spLocks noChangeArrowheads="1"/>
          </p:cNvSpPr>
          <p:nvPr/>
        </p:nvSpPr>
        <p:spPr bwMode="auto">
          <a:xfrm>
            <a:off x="8567740" y="1389063"/>
            <a:ext cx="18732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dirty="0">
                <a:latin typeface="Arial" panose="020B0604020202020204" pitchFamily="34" charset="0"/>
                <a:cs typeface="Arial" panose="020B0604020202020204" pitchFamily="34" charset="0"/>
              </a:rPr>
              <a:t>排序算法之最</a:t>
            </a:r>
          </a:p>
        </p:txBody>
      </p:sp>
      <p:sp>
        <p:nvSpPr>
          <p:cNvPr id="15" name="矩形 14"/>
          <p:cNvSpPr/>
          <p:nvPr/>
        </p:nvSpPr>
        <p:spPr>
          <a:xfrm>
            <a:off x="8567740" y="1647825"/>
            <a:ext cx="3248025" cy="568810"/>
          </a:xfrm>
          <a:prstGeom prst="rect">
            <a:avLst/>
          </a:prstGeom>
        </p:spPr>
        <p:txBody>
          <a:bodyPr>
            <a:spAutoFit/>
          </a:bodyPr>
          <a:lstStyle/>
          <a:p>
            <a:pPr algn="just" eaLnBrk="1" fontAlgn="auto" hangingPunct="1">
              <a:lnSpc>
                <a:spcPct val="150000"/>
              </a:lnSpc>
              <a:spcBef>
                <a:spcPts val="0"/>
              </a:spcBef>
              <a:spcAft>
                <a:spcPts val="0"/>
              </a:spcAft>
              <a:defRPr/>
            </a:pPr>
            <a:r>
              <a:rPr lang="zh-CN" altLang="en-US" sz="1100" dirty="0">
                <a:solidFill>
                  <a:schemeClr val="bg2">
                    <a:lumMod val="25000"/>
                  </a:schemeClr>
                </a:solidFill>
                <a:latin typeface="Arial" panose="020B0604020202020204" pitchFamily="34" charset="0"/>
                <a:ea typeface="+mn-ea"/>
                <a:cs typeface="Arial" panose="020B0604020202020204" pitchFamily="34" charset="0"/>
              </a:rPr>
              <a:t>冒泡排序是最耗时的排序算法</a:t>
            </a:r>
            <a:endParaRPr lang="en-US" altLang="zh-CN" sz="1100" dirty="0">
              <a:solidFill>
                <a:schemeClr val="bg2">
                  <a:lumMod val="25000"/>
                </a:schemeClr>
              </a:solidFill>
              <a:latin typeface="Arial" panose="020B0604020202020204" pitchFamily="34" charset="0"/>
              <a:ea typeface="+mn-ea"/>
              <a:cs typeface="Arial" panose="020B0604020202020204" pitchFamily="34" charset="0"/>
            </a:endParaRPr>
          </a:p>
          <a:p>
            <a:pPr algn="just" eaLnBrk="1" fontAlgn="auto" hangingPunct="1">
              <a:lnSpc>
                <a:spcPct val="150000"/>
              </a:lnSpc>
              <a:spcBef>
                <a:spcPts val="0"/>
              </a:spcBef>
              <a:spcAft>
                <a:spcPts val="0"/>
              </a:spcAft>
              <a:defRPr/>
            </a:pPr>
            <a:r>
              <a:rPr lang="zh-CN" altLang="en-US" sz="1100" dirty="0">
                <a:solidFill>
                  <a:schemeClr val="bg2">
                    <a:lumMod val="25000"/>
                  </a:schemeClr>
                </a:solidFill>
                <a:latin typeface="Arial" panose="020B0604020202020204" pitchFamily="34" charset="0"/>
                <a:ea typeface="+mn-ea"/>
                <a:cs typeface="Arial" panose="020B0604020202020204" pitchFamily="34" charset="0"/>
              </a:rPr>
              <a:t>快速排序是最有效的排序算法</a:t>
            </a:r>
          </a:p>
        </p:txBody>
      </p:sp>
      <p:sp>
        <p:nvSpPr>
          <p:cNvPr id="16" name="文本框 15"/>
          <p:cNvSpPr txBox="1">
            <a:spLocks noChangeArrowheads="1"/>
          </p:cNvSpPr>
          <p:nvPr/>
        </p:nvSpPr>
        <p:spPr bwMode="auto">
          <a:xfrm>
            <a:off x="8567740" y="3176588"/>
            <a:ext cx="203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dirty="0">
                <a:latin typeface="Arial" panose="020B0604020202020204" pitchFamily="34" charset="0"/>
                <a:cs typeface="Arial" panose="020B0604020202020204" pitchFamily="34" charset="0"/>
              </a:rPr>
              <a:t>选择排序与插入排序</a:t>
            </a:r>
          </a:p>
        </p:txBody>
      </p:sp>
      <p:sp>
        <p:nvSpPr>
          <p:cNvPr id="17" name="矩形 16"/>
          <p:cNvSpPr/>
          <p:nvPr/>
        </p:nvSpPr>
        <p:spPr>
          <a:xfrm>
            <a:off x="8567740" y="3435350"/>
            <a:ext cx="3248025" cy="823880"/>
          </a:xfrm>
          <a:prstGeom prst="rect">
            <a:avLst/>
          </a:prstGeom>
        </p:spPr>
        <p:txBody>
          <a:bodyPr>
            <a:spAutoFit/>
          </a:bodyPr>
          <a:lstStyle/>
          <a:p>
            <a:pPr algn="just" eaLnBrk="1" fontAlgn="auto" hangingPunct="1">
              <a:lnSpc>
                <a:spcPct val="150000"/>
              </a:lnSpc>
              <a:spcBef>
                <a:spcPts val="0"/>
              </a:spcBef>
              <a:spcAft>
                <a:spcPts val="0"/>
              </a:spcAft>
              <a:defRPr/>
            </a:pPr>
            <a:r>
              <a:rPr lang="zh-CN" altLang="en-US" sz="1100" dirty="0">
                <a:solidFill>
                  <a:schemeClr val="bg2">
                    <a:lumMod val="25000"/>
                  </a:schemeClr>
                </a:solidFill>
                <a:latin typeface="Arial" panose="020B0604020202020204" pitchFamily="34" charset="0"/>
                <a:ea typeface="+mn-ea"/>
                <a:cs typeface="Arial" panose="020B0604020202020204" pitchFamily="34" charset="0"/>
              </a:rPr>
              <a:t>两个算法十分接近，但插入排序的效率优于选择排序，原因是插入排序对有序部分的遍历不必须是完全，而选择排序每次都需遍历无序部分</a:t>
            </a:r>
          </a:p>
        </p:txBody>
      </p:sp>
      <p:sp>
        <p:nvSpPr>
          <p:cNvPr id="18" name="文本框 17"/>
          <p:cNvSpPr txBox="1">
            <a:spLocks noChangeArrowheads="1"/>
          </p:cNvSpPr>
          <p:nvPr/>
        </p:nvSpPr>
        <p:spPr bwMode="auto">
          <a:xfrm>
            <a:off x="8567740" y="4962525"/>
            <a:ext cx="203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dirty="0">
                <a:latin typeface="Arial" panose="020B0604020202020204" pitchFamily="34" charset="0"/>
                <a:cs typeface="Arial" panose="020B0604020202020204" pitchFamily="34" charset="0"/>
              </a:rPr>
              <a:t>归并排序与快速排序</a:t>
            </a:r>
          </a:p>
        </p:txBody>
      </p:sp>
      <p:sp>
        <p:nvSpPr>
          <p:cNvPr id="19" name="矩形 18"/>
          <p:cNvSpPr/>
          <p:nvPr/>
        </p:nvSpPr>
        <p:spPr>
          <a:xfrm>
            <a:off x="8567740" y="5221288"/>
            <a:ext cx="3248025" cy="822726"/>
          </a:xfrm>
          <a:prstGeom prst="rect">
            <a:avLst/>
          </a:prstGeom>
        </p:spPr>
        <p:txBody>
          <a:bodyPr>
            <a:spAutoFit/>
          </a:bodyPr>
          <a:lstStyle/>
          <a:p>
            <a:pPr algn="just" eaLnBrk="1" fontAlgn="auto" hangingPunct="1">
              <a:lnSpc>
                <a:spcPct val="150000"/>
              </a:lnSpc>
              <a:spcBef>
                <a:spcPts val="0"/>
              </a:spcBef>
              <a:spcAft>
                <a:spcPts val="0"/>
              </a:spcAft>
              <a:defRPr/>
            </a:pPr>
            <a:r>
              <a:rPr lang="zh-CN" altLang="en-US" sz="1100" dirty="0">
                <a:solidFill>
                  <a:schemeClr val="bg2">
                    <a:lumMod val="25000"/>
                  </a:schemeClr>
                </a:solidFill>
                <a:latin typeface="Arial" panose="020B0604020202020204" pitchFamily="34" charset="0"/>
                <a:cs typeface="Arial" panose="020B0604020202020204" pitchFamily="34" charset="0"/>
              </a:rPr>
              <a:t>快速排序相较归并排序来说，减少了拷贝数组带来的时耗，但是就稳定性来说，归并排序更加稳定</a:t>
            </a:r>
            <a:r>
              <a:rPr lang="en-US" altLang="zh-CN" sz="1100" dirty="0">
                <a:solidFill>
                  <a:schemeClr val="bg2">
                    <a:lumMod val="25000"/>
                  </a:schemeClr>
                </a:solidFill>
                <a:latin typeface="Arial" panose="020B0604020202020204" pitchFamily="34" charset="0"/>
                <a:ea typeface="+mn-ea"/>
                <a:cs typeface="Arial" panose="020B0604020202020204" pitchFamily="34" charset="0"/>
              </a:rPr>
              <a:t>.</a:t>
            </a:r>
            <a:endParaRPr lang="zh-CN" altLang="en-US" sz="1100" dirty="0">
              <a:solidFill>
                <a:schemeClr val="bg2">
                  <a:lumMod val="25000"/>
                </a:schemeClr>
              </a:solidFill>
              <a:latin typeface="Arial" panose="020B0604020202020204" pitchFamily="34" charset="0"/>
              <a:ea typeface="+mn-ea"/>
              <a:cs typeface="Arial" panose="020B0604020202020204" pitchFamily="34" charset="0"/>
            </a:endParaRPr>
          </a:p>
        </p:txBody>
      </p:sp>
      <p:sp>
        <p:nvSpPr>
          <p:cNvPr id="23" name="Rectangle 13"/>
          <p:cNvSpPr/>
          <p:nvPr/>
        </p:nvSpPr>
        <p:spPr bwMode="auto">
          <a:xfrm>
            <a:off x="3495675" y="317622"/>
            <a:ext cx="5200650" cy="646331"/>
          </a:xfrm>
          <a:prstGeom prst="rect">
            <a:avLst/>
          </a:prstGeom>
        </p:spPr>
        <p:txBody>
          <a:bodyPr wrap="square">
            <a:spAutoFit/>
          </a:bodyPr>
          <a:lstStyle/>
          <a:p>
            <a:pPr algn="ctr">
              <a:defRPr/>
            </a:pPr>
            <a:r>
              <a:rPr lang="zh-CN" altLang="en-US"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rPr>
              <a:t>排序算法时间效率</a:t>
            </a:r>
            <a:endParaRPr lang="id-ID" sz="3600" spc="-300" dirty="0">
              <a:solidFill>
                <a:schemeClr val="tx1">
                  <a:lumMod val="75000"/>
                  <a:lumOff val="25000"/>
                </a:schemeClr>
              </a:solidFill>
              <a:latin typeface="方正姚体" panose="02010601030101010101" charset="-122"/>
              <a:ea typeface="方正姚体" panose="02010601030101010101" charset="-122"/>
              <a:cs typeface="Open Sans" pitchFamily="34" charset="0"/>
            </a:endParaRPr>
          </a:p>
        </p:txBody>
      </p:sp>
      <p:pic>
        <p:nvPicPr>
          <p:cNvPr id="20" name="图片 19">
            <a:extLst>
              <a:ext uri="{FF2B5EF4-FFF2-40B4-BE49-F238E27FC236}">
                <a16:creationId xmlns:a16="http://schemas.microsoft.com/office/drawing/2014/main" id="{4F5E0B6C-3118-4FE6-A43E-1ADFAB11F908}"/>
              </a:ext>
            </a:extLst>
          </p:cNvPr>
          <p:cNvPicPr>
            <a:picLocks noChangeAspect="1"/>
          </p:cNvPicPr>
          <p:nvPr/>
        </p:nvPicPr>
        <p:blipFill rotWithShape="1">
          <a:blip r:embed="rId4">
            <a:extLst>
              <a:ext uri="{28A0092B-C50C-407E-A947-70E740481C1C}">
                <a14:useLocalDpi xmlns:a14="http://schemas.microsoft.com/office/drawing/2010/main" val="0"/>
              </a:ext>
            </a:extLst>
          </a:blip>
          <a:srcRect l="707" t="1560" r="1242" b="1858"/>
          <a:stretch/>
        </p:blipFill>
        <p:spPr>
          <a:xfrm>
            <a:off x="-16559" y="1594009"/>
            <a:ext cx="7149160" cy="4521200"/>
          </a:xfrm>
          <a:prstGeom prst="rect">
            <a:avLst/>
          </a:prstGeom>
        </p:spPr>
      </p:pic>
      <p:pic>
        <p:nvPicPr>
          <p:cNvPr id="25" name="图形 24" descr="单级齿轮">
            <a:extLst>
              <a:ext uri="{FF2B5EF4-FFF2-40B4-BE49-F238E27FC236}">
                <a16:creationId xmlns:a16="http://schemas.microsoft.com/office/drawing/2014/main" id="{88CEA3AC-D2FD-4E8D-8EEC-1CC3325754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3002" y="3374273"/>
            <a:ext cx="914400" cy="914400"/>
          </a:xfrm>
          <a:prstGeom prst="rect">
            <a:avLst/>
          </a:prstGeom>
        </p:spPr>
      </p:pic>
      <p:pic>
        <p:nvPicPr>
          <p:cNvPr id="27" name="图形 26" descr="齿轮">
            <a:extLst>
              <a:ext uri="{FF2B5EF4-FFF2-40B4-BE49-F238E27FC236}">
                <a16:creationId xmlns:a16="http://schemas.microsoft.com/office/drawing/2014/main" id="{9C06CF60-DD42-4A41-879F-1FBB0A26C4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93002" y="5138760"/>
            <a:ext cx="914400" cy="914400"/>
          </a:xfrm>
          <a:prstGeom prst="rect">
            <a:avLst/>
          </a:prstGeom>
        </p:spPr>
      </p:pic>
      <p:pic>
        <p:nvPicPr>
          <p:cNvPr id="22" name="图片 21">
            <a:extLst>
              <a:ext uri="{FF2B5EF4-FFF2-40B4-BE49-F238E27FC236}">
                <a16:creationId xmlns:a16="http://schemas.microsoft.com/office/drawing/2014/main" id="{CC07ABDC-5082-4DE3-A696-465A7F3C3108}"/>
              </a:ext>
            </a:extLst>
          </p:cNvPr>
          <p:cNvPicPr>
            <a:picLocks noChangeAspect="1"/>
          </p:cNvPicPr>
          <p:nvPr/>
        </p:nvPicPr>
        <p:blipFill rotWithShape="1">
          <a:blip r:embed="rId9">
            <a:extLst>
              <a:ext uri="{28A0092B-C50C-407E-A947-70E740481C1C}">
                <a14:useLocalDpi xmlns:a14="http://schemas.microsoft.com/office/drawing/2010/main" val="0"/>
              </a:ext>
            </a:extLst>
          </a:blip>
          <a:srcRect l="2163" t="3317" r="1790" b="1692"/>
          <a:stretch/>
        </p:blipFill>
        <p:spPr>
          <a:xfrm>
            <a:off x="-11759" y="1558131"/>
            <a:ext cx="7140008" cy="4521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par>
                                <p:cTn id="8" presetID="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ppt_x"/>
                                          </p:val>
                                        </p:tav>
                                        <p:tav tm="100000">
                                          <p:val>
                                            <p:strVal val="#ppt_x"/>
                                          </p:val>
                                        </p:tav>
                                      </p:tavLst>
                                    </p:anim>
                                    <p:anim calcmode="lin" valueType="num">
                                      <p:cBhvr additive="base">
                                        <p:cTn id="11" dur="500" fill="hold"/>
                                        <p:tgtEl>
                                          <p:spTgt spid="20"/>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000"/>
                            </p:stCondLst>
                            <p:childTnLst>
                              <p:par>
                                <p:cTn id="17" presetID="2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randombar(horizontal)">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43672" y="1471534"/>
            <a:ext cx="2244151" cy="831168"/>
            <a:chOff x="3762506" y="1848906"/>
            <a:chExt cx="2244151" cy="831168"/>
          </a:xfrm>
        </p:grpSpPr>
        <p:sp>
          <p:nvSpPr>
            <p:cNvPr id="4" name="矩形 3"/>
            <p:cNvSpPr/>
            <p:nvPr/>
          </p:nvSpPr>
          <p:spPr>
            <a:xfrm>
              <a:off x="3762584" y="2110110"/>
              <a:ext cx="2244073" cy="569964"/>
            </a:xfrm>
            <a:prstGeom prst="rect">
              <a:avLst/>
            </a:prstGeom>
          </p:spPr>
          <p:txBody>
            <a:bodyPr wrap="square">
              <a:spAutoFit/>
            </a:bodyPr>
            <a:lstStyle/>
            <a:p>
              <a:pPr>
                <a:lnSpc>
                  <a:spcPct val="150000"/>
                </a:lnSpc>
              </a:pPr>
              <a:r>
                <a:rPr lang="zh-CN" altLang="en-US" sz="1100" dirty="0">
                  <a:solidFill>
                    <a:schemeClr val="tx1">
                      <a:lumMod val="85000"/>
                      <a:lumOff val="15000"/>
                    </a:schemeClr>
                  </a:solidFill>
                  <a:cs typeface="+mn-ea"/>
                  <a:sym typeface="+mn-lt"/>
                </a:rPr>
                <a:t>选定基准值后，数组划分成大于基准值</a:t>
              </a:r>
              <a:r>
                <a:rPr lang="en-US" altLang="zh-CN" sz="1100" dirty="0">
                  <a:solidFill>
                    <a:schemeClr val="tx1">
                      <a:lumMod val="85000"/>
                      <a:lumOff val="15000"/>
                    </a:schemeClr>
                  </a:solidFill>
                  <a:cs typeface="+mn-ea"/>
                  <a:sym typeface="+mn-lt"/>
                </a:rPr>
                <a:t>/</a:t>
              </a:r>
              <a:r>
                <a:rPr lang="zh-CN" altLang="en-US" sz="1100" dirty="0">
                  <a:solidFill>
                    <a:schemeClr val="tx1">
                      <a:lumMod val="85000"/>
                      <a:lumOff val="15000"/>
                    </a:schemeClr>
                  </a:solidFill>
                  <a:cs typeface="+mn-ea"/>
                  <a:sym typeface="+mn-lt"/>
                </a:rPr>
                <a:t>小于基准值</a:t>
              </a:r>
              <a:endParaRPr lang="en-US" altLang="zh-CN" sz="1100" dirty="0">
                <a:solidFill>
                  <a:schemeClr val="tx1">
                    <a:lumMod val="85000"/>
                    <a:lumOff val="15000"/>
                  </a:schemeClr>
                </a:solidFill>
                <a:cs typeface="+mn-ea"/>
                <a:sym typeface="+mn-lt"/>
              </a:endParaRPr>
            </a:p>
          </p:txBody>
        </p:sp>
        <p:sp>
          <p:nvSpPr>
            <p:cNvPr id="5" name="文本框 4"/>
            <p:cNvSpPr txBox="1"/>
            <p:nvPr/>
          </p:nvSpPr>
          <p:spPr>
            <a:xfrm>
              <a:off x="3762506" y="1848906"/>
              <a:ext cx="1620957" cy="307777"/>
            </a:xfrm>
            <a:prstGeom prst="rect">
              <a:avLst/>
            </a:prstGeom>
            <a:noFill/>
          </p:spPr>
          <p:txBody>
            <a:bodyPr wrap="none" rtlCol="0">
              <a:spAutoFit/>
            </a:bodyPr>
            <a:lstStyle/>
            <a:p>
              <a:r>
                <a:rPr lang="zh-CN" altLang="en-US" sz="1400" dirty="0">
                  <a:solidFill>
                    <a:schemeClr val="tx1">
                      <a:lumMod val="85000"/>
                      <a:lumOff val="15000"/>
                    </a:schemeClr>
                  </a:solidFill>
                  <a:cs typeface="+mn-ea"/>
                  <a:sym typeface="+mn-lt"/>
                </a:rPr>
                <a:t>借用快速排序特点</a:t>
              </a:r>
            </a:p>
          </p:txBody>
        </p:sp>
      </p:grpSp>
      <p:grpSp>
        <p:nvGrpSpPr>
          <p:cNvPr id="6" name="组合 5"/>
          <p:cNvGrpSpPr/>
          <p:nvPr/>
        </p:nvGrpSpPr>
        <p:grpSpPr>
          <a:xfrm>
            <a:off x="7636006" y="1471534"/>
            <a:ext cx="2244073" cy="831168"/>
            <a:chOff x="3762506" y="1848906"/>
            <a:chExt cx="2244073" cy="831168"/>
          </a:xfrm>
        </p:grpSpPr>
        <p:sp>
          <p:nvSpPr>
            <p:cNvPr id="7" name="矩形 6"/>
            <p:cNvSpPr/>
            <p:nvPr/>
          </p:nvSpPr>
          <p:spPr>
            <a:xfrm>
              <a:off x="3762506" y="2110110"/>
              <a:ext cx="2244073" cy="569964"/>
            </a:xfrm>
            <a:prstGeom prst="rect">
              <a:avLst/>
            </a:prstGeom>
          </p:spPr>
          <p:txBody>
            <a:bodyPr wrap="square">
              <a:spAutoFit/>
            </a:bodyPr>
            <a:lstStyle/>
            <a:p>
              <a:pPr>
                <a:lnSpc>
                  <a:spcPct val="150000"/>
                </a:lnSpc>
              </a:pPr>
              <a:r>
                <a:rPr lang="zh-CN" altLang="en-US" sz="1100" dirty="0">
                  <a:solidFill>
                    <a:schemeClr val="tx1">
                      <a:lumMod val="85000"/>
                      <a:lumOff val="15000"/>
                    </a:schemeClr>
                  </a:solidFill>
                  <a:cs typeface="+mn-ea"/>
                  <a:sym typeface="+mn-lt"/>
                </a:rPr>
                <a:t>不需完全排序，所以小于基准值的部分可弃</a:t>
              </a:r>
              <a:endParaRPr lang="en-US" altLang="zh-CN" sz="1100" dirty="0">
                <a:solidFill>
                  <a:schemeClr val="tx1">
                    <a:lumMod val="85000"/>
                    <a:lumOff val="15000"/>
                  </a:schemeClr>
                </a:solidFill>
                <a:cs typeface="+mn-ea"/>
                <a:sym typeface="+mn-lt"/>
              </a:endParaRPr>
            </a:p>
          </p:txBody>
        </p:sp>
        <p:sp>
          <p:nvSpPr>
            <p:cNvPr id="8" name="文本框 7"/>
            <p:cNvSpPr txBox="1"/>
            <p:nvPr/>
          </p:nvSpPr>
          <p:spPr>
            <a:xfrm>
              <a:off x="3762506" y="1848906"/>
              <a:ext cx="1261884" cy="307777"/>
            </a:xfrm>
            <a:prstGeom prst="rect">
              <a:avLst/>
            </a:prstGeom>
            <a:noFill/>
          </p:spPr>
          <p:txBody>
            <a:bodyPr wrap="none" rtlCol="0">
              <a:spAutoFit/>
            </a:bodyPr>
            <a:lstStyle/>
            <a:p>
              <a:r>
                <a:rPr lang="zh-CN" altLang="en-US" sz="1400" dirty="0">
                  <a:solidFill>
                    <a:schemeClr val="tx1">
                      <a:lumMod val="85000"/>
                      <a:lumOff val="15000"/>
                    </a:schemeClr>
                  </a:solidFill>
                  <a:cs typeface="+mn-ea"/>
                  <a:sym typeface="+mn-lt"/>
                </a:rPr>
                <a:t>结合实际任务</a:t>
              </a:r>
            </a:p>
          </p:txBody>
        </p:sp>
      </p:grpSp>
      <p:grpSp>
        <p:nvGrpSpPr>
          <p:cNvPr id="9" name="组合 8"/>
          <p:cNvGrpSpPr/>
          <p:nvPr/>
        </p:nvGrpSpPr>
        <p:grpSpPr>
          <a:xfrm>
            <a:off x="1755984" y="4494134"/>
            <a:ext cx="2244073" cy="1059684"/>
            <a:chOff x="3533984" y="1848906"/>
            <a:chExt cx="2244073" cy="1059684"/>
          </a:xfrm>
        </p:grpSpPr>
        <p:sp>
          <p:nvSpPr>
            <p:cNvPr id="10" name="矩形 9"/>
            <p:cNvSpPr/>
            <p:nvPr/>
          </p:nvSpPr>
          <p:spPr>
            <a:xfrm>
              <a:off x="3533984" y="2084710"/>
              <a:ext cx="2244073" cy="823880"/>
            </a:xfrm>
            <a:prstGeom prst="rect">
              <a:avLst/>
            </a:prstGeom>
          </p:spPr>
          <p:txBody>
            <a:bodyPr wrap="square">
              <a:spAutoFit/>
            </a:bodyPr>
            <a:lstStyle/>
            <a:p>
              <a:pPr>
                <a:lnSpc>
                  <a:spcPct val="150000"/>
                </a:lnSpc>
              </a:pPr>
              <a:r>
                <a:rPr lang="zh-CN" altLang="en-US" sz="1100" dirty="0">
                  <a:solidFill>
                    <a:schemeClr val="tx1">
                      <a:lumMod val="85000"/>
                      <a:lumOff val="15000"/>
                    </a:schemeClr>
                  </a:solidFill>
                  <a:cs typeface="+mn-ea"/>
                  <a:sym typeface="+mn-lt"/>
                </a:rPr>
                <a:t>分治思想，把</a:t>
              </a:r>
              <a:r>
                <a:rPr lang="en-US" altLang="zh-CN" sz="1100" dirty="0">
                  <a:solidFill>
                    <a:schemeClr val="tx1">
                      <a:lumMod val="85000"/>
                      <a:lumOff val="15000"/>
                    </a:schemeClr>
                  </a:solidFill>
                  <a:cs typeface="+mn-ea"/>
                  <a:sym typeface="+mn-lt"/>
                </a:rPr>
                <a:t>10</a:t>
              </a:r>
              <a:r>
                <a:rPr lang="zh-CN" altLang="en-US" sz="1100" dirty="0">
                  <a:solidFill>
                    <a:schemeClr val="tx1">
                      <a:lumMod val="85000"/>
                      <a:lumOff val="15000"/>
                    </a:schemeClr>
                  </a:solidFill>
                  <a:cs typeface="+mn-ea"/>
                  <a:sym typeface="+mn-lt"/>
                </a:rPr>
                <a:t>亿数据划分成</a:t>
              </a:r>
              <a:r>
                <a:rPr lang="en-US" altLang="zh-CN" sz="1100" dirty="0">
                  <a:solidFill>
                    <a:schemeClr val="tx1">
                      <a:lumMod val="85000"/>
                      <a:lumOff val="15000"/>
                    </a:schemeClr>
                  </a:solidFill>
                  <a:cs typeface="+mn-ea"/>
                  <a:sym typeface="+mn-lt"/>
                </a:rPr>
                <a:t>100</a:t>
              </a:r>
              <a:r>
                <a:rPr lang="zh-CN" altLang="en-US" sz="1100" dirty="0">
                  <a:solidFill>
                    <a:schemeClr val="tx1">
                      <a:lumMod val="85000"/>
                      <a:lumOff val="15000"/>
                    </a:schemeClr>
                  </a:solidFill>
                  <a:cs typeface="+mn-ea"/>
                  <a:sym typeface="+mn-lt"/>
                </a:rPr>
                <a:t>个一千万的子数组，每个子数组选取</a:t>
              </a:r>
              <a:r>
                <a:rPr lang="en-US" altLang="zh-CN" sz="1100" dirty="0">
                  <a:solidFill>
                    <a:schemeClr val="tx1">
                      <a:lumMod val="85000"/>
                      <a:lumOff val="15000"/>
                    </a:schemeClr>
                  </a:solidFill>
                  <a:cs typeface="+mn-ea"/>
                  <a:sym typeface="+mn-lt"/>
                </a:rPr>
                <a:t>10</a:t>
              </a:r>
              <a:r>
                <a:rPr lang="zh-CN" altLang="en-US" sz="1100" dirty="0">
                  <a:solidFill>
                    <a:schemeClr val="tx1">
                      <a:lumMod val="85000"/>
                      <a:lumOff val="15000"/>
                    </a:schemeClr>
                  </a:solidFill>
                  <a:cs typeface="+mn-ea"/>
                  <a:sym typeface="+mn-lt"/>
                </a:rPr>
                <a:t>个最大值</a:t>
              </a:r>
              <a:endParaRPr lang="en-US" altLang="zh-CN" sz="1100" dirty="0">
                <a:solidFill>
                  <a:schemeClr val="tx1">
                    <a:lumMod val="85000"/>
                    <a:lumOff val="15000"/>
                  </a:schemeClr>
                </a:solidFill>
                <a:cs typeface="+mn-ea"/>
                <a:sym typeface="+mn-lt"/>
              </a:endParaRPr>
            </a:p>
          </p:txBody>
        </p:sp>
        <p:sp>
          <p:nvSpPr>
            <p:cNvPr id="11" name="文本框 10"/>
            <p:cNvSpPr txBox="1"/>
            <p:nvPr/>
          </p:nvSpPr>
          <p:spPr>
            <a:xfrm>
              <a:off x="4516173" y="1848906"/>
              <a:ext cx="1261884" cy="307777"/>
            </a:xfrm>
            <a:prstGeom prst="rect">
              <a:avLst/>
            </a:prstGeom>
            <a:noFill/>
          </p:spPr>
          <p:txBody>
            <a:bodyPr wrap="none" rtlCol="0">
              <a:spAutoFit/>
            </a:bodyPr>
            <a:lstStyle/>
            <a:p>
              <a:pPr algn="r"/>
              <a:r>
                <a:rPr lang="zh-CN" altLang="en-US" sz="1400" dirty="0">
                  <a:solidFill>
                    <a:schemeClr val="tx1">
                      <a:lumMod val="85000"/>
                      <a:lumOff val="15000"/>
                    </a:schemeClr>
                  </a:solidFill>
                  <a:cs typeface="+mn-ea"/>
                  <a:sym typeface="+mn-lt"/>
                </a:rPr>
                <a:t>数据规模问题</a:t>
              </a:r>
            </a:p>
          </p:txBody>
        </p:sp>
      </p:grpSp>
      <p:grpSp>
        <p:nvGrpSpPr>
          <p:cNvPr id="12" name="组合 11"/>
          <p:cNvGrpSpPr/>
          <p:nvPr/>
        </p:nvGrpSpPr>
        <p:grpSpPr>
          <a:xfrm>
            <a:off x="6188284" y="4494134"/>
            <a:ext cx="2244073" cy="1567515"/>
            <a:chOff x="3533984" y="1848906"/>
            <a:chExt cx="2244073" cy="1567515"/>
          </a:xfrm>
        </p:grpSpPr>
        <p:sp>
          <p:nvSpPr>
            <p:cNvPr id="13" name="矩形 12"/>
            <p:cNvSpPr/>
            <p:nvPr/>
          </p:nvSpPr>
          <p:spPr>
            <a:xfrm>
              <a:off x="3533984" y="2084710"/>
              <a:ext cx="2244073" cy="1331711"/>
            </a:xfrm>
            <a:prstGeom prst="rect">
              <a:avLst/>
            </a:prstGeom>
          </p:spPr>
          <p:txBody>
            <a:bodyPr wrap="square">
              <a:spAutoFit/>
            </a:bodyPr>
            <a:lstStyle/>
            <a:p>
              <a:pPr algn="r">
                <a:lnSpc>
                  <a:spcPct val="150000"/>
                </a:lnSpc>
              </a:pPr>
              <a:r>
                <a:rPr lang="zh-CN" altLang="en-US" sz="1100" dirty="0">
                  <a:solidFill>
                    <a:schemeClr val="tx1">
                      <a:lumMod val="85000"/>
                      <a:lumOff val="15000"/>
                    </a:schemeClr>
                  </a:solidFill>
                  <a:cs typeface="+mn-ea"/>
                  <a:sym typeface="+mn-lt"/>
                </a:rPr>
                <a:t>基准值选取过偏，所得的最大值元素小于</a:t>
              </a:r>
              <a:r>
                <a:rPr lang="en-US" altLang="zh-CN" sz="1100" dirty="0">
                  <a:solidFill>
                    <a:schemeClr val="tx1">
                      <a:lumMod val="85000"/>
                      <a:lumOff val="15000"/>
                    </a:schemeClr>
                  </a:solidFill>
                  <a:cs typeface="+mn-ea"/>
                  <a:sym typeface="+mn-lt"/>
                </a:rPr>
                <a:t>10</a:t>
              </a:r>
              <a:r>
                <a:rPr lang="zh-CN" altLang="en-US" sz="1100" dirty="0">
                  <a:solidFill>
                    <a:schemeClr val="tx1">
                      <a:lumMod val="85000"/>
                      <a:lumOff val="15000"/>
                    </a:schemeClr>
                  </a:solidFill>
                  <a:cs typeface="+mn-ea"/>
                  <a:sym typeface="+mn-lt"/>
                </a:rPr>
                <a:t>。在另一边的数组中执行子任务，再划分出一定数量的最大值元素，使得每个子任务都能得到</a:t>
              </a:r>
              <a:r>
                <a:rPr lang="en-US" altLang="zh-CN" sz="1100" dirty="0">
                  <a:solidFill>
                    <a:schemeClr val="tx1">
                      <a:lumMod val="85000"/>
                      <a:lumOff val="15000"/>
                    </a:schemeClr>
                  </a:solidFill>
                  <a:cs typeface="+mn-ea"/>
                  <a:sym typeface="+mn-lt"/>
                </a:rPr>
                <a:t>10</a:t>
              </a:r>
              <a:r>
                <a:rPr lang="zh-CN" altLang="en-US" sz="1100" dirty="0">
                  <a:solidFill>
                    <a:schemeClr val="tx1">
                      <a:lumMod val="85000"/>
                      <a:lumOff val="15000"/>
                    </a:schemeClr>
                  </a:solidFill>
                  <a:cs typeface="+mn-ea"/>
                  <a:sym typeface="+mn-lt"/>
                </a:rPr>
                <a:t>个最大值元素</a:t>
              </a:r>
              <a:endParaRPr lang="en-US" altLang="zh-CN" sz="1100" dirty="0">
                <a:solidFill>
                  <a:schemeClr val="tx1">
                    <a:lumMod val="85000"/>
                    <a:lumOff val="15000"/>
                  </a:schemeClr>
                </a:solidFill>
                <a:cs typeface="+mn-ea"/>
                <a:sym typeface="+mn-lt"/>
              </a:endParaRPr>
            </a:p>
          </p:txBody>
        </p:sp>
        <p:sp>
          <p:nvSpPr>
            <p:cNvPr id="14" name="文本框 13"/>
            <p:cNvSpPr txBox="1"/>
            <p:nvPr/>
          </p:nvSpPr>
          <p:spPr>
            <a:xfrm>
              <a:off x="4432197" y="1848906"/>
              <a:ext cx="1265091" cy="307777"/>
            </a:xfrm>
            <a:prstGeom prst="rect">
              <a:avLst/>
            </a:prstGeom>
            <a:noFill/>
          </p:spPr>
          <p:txBody>
            <a:bodyPr wrap="none" rtlCol="0">
              <a:spAutoFit/>
            </a:bodyPr>
            <a:lstStyle/>
            <a:p>
              <a:pPr algn="r"/>
              <a:r>
                <a:rPr lang="zh-CN" altLang="en-US" sz="1400" dirty="0">
                  <a:solidFill>
                    <a:schemeClr val="tx1">
                      <a:lumMod val="85000"/>
                      <a:lumOff val="15000"/>
                    </a:schemeClr>
                  </a:solidFill>
                  <a:cs typeface="+mn-ea"/>
                  <a:sym typeface="+mn-lt"/>
                </a:rPr>
                <a:t>极端情况考虑</a:t>
              </a:r>
            </a:p>
          </p:txBody>
        </p:sp>
      </p:grpSp>
      <p:grpSp>
        <p:nvGrpSpPr>
          <p:cNvPr id="20" name="组合 19"/>
          <p:cNvGrpSpPr/>
          <p:nvPr/>
        </p:nvGrpSpPr>
        <p:grpSpPr>
          <a:xfrm>
            <a:off x="1779218" y="2929354"/>
            <a:ext cx="8633565" cy="892620"/>
            <a:chOff x="1494883" y="2929354"/>
            <a:chExt cx="8633565" cy="892620"/>
          </a:xfrm>
        </p:grpSpPr>
        <p:sp>
          <p:nvSpPr>
            <p:cNvPr id="2" name="文本框 1"/>
            <p:cNvSpPr txBox="1"/>
            <p:nvPr/>
          </p:nvSpPr>
          <p:spPr>
            <a:xfrm>
              <a:off x="3208032" y="3029308"/>
              <a:ext cx="5775940" cy="646331"/>
            </a:xfrm>
            <a:prstGeom prst="rect">
              <a:avLst/>
            </a:prstGeom>
            <a:noFill/>
          </p:spPr>
          <p:txBody>
            <a:bodyPr wrap="none" rtlCol="0">
              <a:spAutoFit/>
            </a:bodyPr>
            <a:lstStyle/>
            <a:p>
              <a:pPr algn="ctr"/>
              <a:r>
                <a:rPr lang="en-US" altLang="zh-CN" sz="3600" spc="300" dirty="0">
                  <a:solidFill>
                    <a:schemeClr val="tx1">
                      <a:lumMod val="85000"/>
                      <a:lumOff val="15000"/>
                    </a:schemeClr>
                  </a:solidFill>
                  <a:cs typeface="+mn-ea"/>
                  <a:sym typeface="+mn-lt"/>
                </a:rPr>
                <a:t>10</a:t>
              </a:r>
              <a:r>
                <a:rPr lang="zh-CN" altLang="en-US" sz="3600" spc="300" dirty="0">
                  <a:solidFill>
                    <a:schemeClr val="tx1">
                      <a:lumMod val="85000"/>
                      <a:lumOff val="15000"/>
                    </a:schemeClr>
                  </a:solidFill>
                  <a:cs typeface="+mn-ea"/>
                  <a:sym typeface="+mn-lt"/>
                </a:rPr>
                <a:t>亿数据取最大十个元素</a:t>
              </a:r>
              <a:endParaRPr lang="en-US" altLang="zh-CN" sz="3600" spc="300" dirty="0">
                <a:solidFill>
                  <a:schemeClr val="tx1">
                    <a:lumMod val="85000"/>
                    <a:lumOff val="15000"/>
                  </a:schemeClr>
                </a:solidFill>
                <a:cs typeface="+mn-ea"/>
                <a:sym typeface="+mn-lt"/>
              </a:endParaRPr>
            </a:p>
          </p:txBody>
        </p:sp>
        <p:sp>
          <p:nvSpPr>
            <p:cNvPr id="15" name="矩形 14"/>
            <p:cNvSpPr/>
            <p:nvPr/>
          </p:nvSpPr>
          <p:spPr>
            <a:xfrm>
              <a:off x="1494883" y="2929354"/>
              <a:ext cx="8633565" cy="892620"/>
            </a:xfrm>
            <a:prstGeom prst="rect">
              <a:avLst/>
            </a:prstGeom>
            <a:noFill/>
            <a:ln w="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cxnSp>
        <p:nvCxnSpPr>
          <p:cNvPr id="16" name="直接连接符 15"/>
          <p:cNvCxnSpPr/>
          <p:nvPr/>
        </p:nvCxnSpPr>
        <p:spPr>
          <a:xfrm flipV="1">
            <a:off x="2878020" y="1557194"/>
            <a:ext cx="0" cy="1355535"/>
          </a:xfrm>
          <a:prstGeom prst="line">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503183" y="1557194"/>
            <a:ext cx="0" cy="1355535"/>
          </a:xfrm>
          <a:prstGeom prst="line">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279149" y="3816366"/>
            <a:ext cx="0" cy="1355535"/>
          </a:xfrm>
          <a:prstGeom prst="line">
            <a:avLst/>
          </a:prstGeom>
          <a:ln>
            <a:solidFill>
              <a:schemeClr val="tx1">
                <a:lumMod val="85000"/>
                <a:lumOff val="1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8904312" y="3816366"/>
            <a:ext cx="0" cy="1355535"/>
          </a:xfrm>
          <a:prstGeom prst="line">
            <a:avLst/>
          </a:prstGeom>
          <a:ln>
            <a:solidFill>
              <a:schemeClr val="tx1">
                <a:lumMod val="85000"/>
                <a:lumOff val="15000"/>
              </a:schemeClr>
            </a:solidFill>
            <a:headEnd type="arrow"/>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6000" fill="hold" nodeType="withEffect" p14:presetBounceEnd="62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62000">
                                          <p:cBhvr additive="base">
                                            <p:cTn id="7" dur="1250" fill="hold"/>
                                            <p:tgtEl>
                                              <p:spTgt spid="20"/>
                                            </p:tgtEl>
                                            <p:attrNameLst>
                                              <p:attrName>ppt_x</p:attrName>
                                            </p:attrNameLst>
                                          </p:cBhvr>
                                          <p:tavLst>
                                            <p:tav tm="0">
                                              <p:val>
                                                <p:strVal val="0-#ppt_w/2"/>
                                              </p:val>
                                            </p:tav>
                                            <p:tav tm="100000">
                                              <p:val>
                                                <p:strVal val="#ppt_x"/>
                                              </p:val>
                                            </p:tav>
                                          </p:tavLst>
                                        </p:anim>
                                        <p:anim calcmode="lin" valueType="num" p14:bounceEnd="62000">
                                          <p:cBhvr additive="base">
                                            <p:cTn id="8" dur="125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1"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500"/>
                                            <p:tgtEl>
                                              <p:spTgt spid="18"/>
                                            </p:tgtEl>
                                          </p:cBhvr>
                                        </p:animEffect>
                                      </p:childTnLst>
                                    </p:cTn>
                                  </p:par>
                                  <p:par>
                                    <p:cTn id="19" presetID="22" presetClass="entr" presetSubtype="1"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childTnLst>
                              </p:cTn>
                            </p:par>
                            <p:par>
                              <p:cTn id="22" fill="hold">
                                <p:stCondLst>
                                  <p:cond delay="2000"/>
                                </p:stCondLst>
                                <p:childTnLst>
                                  <p:par>
                                    <p:cTn id="23" presetID="18" presetClass="entr" presetSubtype="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strips(downRight)">
                                          <p:cBhvr>
                                            <p:cTn id="25" dur="1000"/>
                                            <p:tgtEl>
                                              <p:spTgt spid="3"/>
                                            </p:tgtEl>
                                          </p:cBhvr>
                                        </p:animEffect>
                                      </p:childTnLst>
                                    </p:cTn>
                                  </p:par>
                                  <p:par>
                                    <p:cTn id="26" presetID="18" presetClass="entr" presetSubtype="6"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Right)">
                                          <p:cBhvr>
                                            <p:cTn id="28" dur="1000"/>
                                            <p:tgtEl>
                                              <p:spTgt spid="6"/>
                                            </p:tgtEl>
                                          </p:cBhvr>
                                        </p:animEffect>
                                      </p:childTnLst>
                                    </p:cTn>
                                  </p:par>
                                  <p:par>
                                    <p:cTn id="29" presetID="18" presetClass="entr" presetSubtype="12"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trips(downLeft)">
                                          <p:cBhvr>
                                            <p:cTn id="31" dur="1000"/>
                                            <p:tgtEl>
                                              <p:spTgt spid="9"/>
                                            </p:tgtEl>
                                          </p:cBhvr>
                                        </p:animEffect>
                                      </p:childTnLst>
                                    </p:cTn>
                                  </p:par>
                                  <p:par>
                                    <p:cTn id="32" presetID="18" presetClass="entr" presetSubtype="12"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strips(downLeft)">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6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fill="hold"/>
                                            <p:tgtEl>
                                              <p:spTgt spid="20"/>
                                            </p:tgtEl>
                                            <p:attrNameLst>
                                              <p:attrName>ppt_x</p:attrName>
                                            </p:attrNameLst>
                                          </p:cBhvr>
                                          <p:tavLst>
                                            <p:tav tm="0">
                                              <p:val>
                                                <p:strVal val="0-#ppt_w/2"/>
                                              </p:val>
                                            </p:tav>
                                            <p:tav tm="100000">
                                              <p:val>
                                                <p:strVal val="#ppt_x"/>
                                              </p:val>
                                            </p:tav>
                                          </p:tavLst>
                                        </p:anim>
                                        <p:anim calcmode="lin" valueType="num">
                                          <p:cBhvr additive="base">
                                            <p:cTn id="8" dur="125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1"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500"/>
                                            <p:tgtEl>
                                              <p:spTgt spid="18"/>
                                            </p:tgtEl>
                                          </p:cBhvr>
                                        </p:animEffect>
                                      </p:childTnLst>
                                    </p:cTn>
                                  </p:par>
                                  <p:par>
                                    <p:cTn id="19" presetID="22" presetClass="entr" presetSubtype="1"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childTnLst>
                              </p:cTn>
                            </p:par>
                            <p:par>
                              <p:cTn id="22" fill="hold">
                                <p:stCondLst>
                                  <p:cond delay="2000"/>
                                </p:stCondLst>
                                <p:childTnLst>
                                  <p:par>
                                    <p:cTn id="23" presetID="18" presetClass="entr" presetSubtype="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strips(downRight)">
                                          <p:cBhvr>
                                            <p:cTn id="25" dur="1000"/>
                                            <p:tgtEl>
                                              <p:spTgt spid="3"/>
                                            </p:tgtEl>
                                          </p:cBhvr>
                                        </p:animEffect>
                                      </p:childTnLst>
                                    </p:cTn>
                                  </p:par>
                                  <p:par>
                                    <p:cTn id="26" presetID="18" presetClass="entr" presetSubtype="6"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Right)">
                                          <p:cBhvr>
                                            <p:cTn id="28" dur="1000"/>
                                            <p:tgtEl>
                                              <p:spTgt spid="6"/>
                                            </p:tgtEl>
                                          </p:cBhvr>
                                        </p:animEffect>
                                      </p:childTnLst>
                                    </p:cTn>
                                  </p:par>
                                  <p:par>
                                    <p:cTn id="29" presetID="18" presetClass="entr" presetSubtype="12"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trips(downLeft)">
                                          <p:cBhvr>
                                            <p:cTn id="31" dur="1000"/>
                                            <p:tgtEl>
                                              <p:spTgt spid="9"/>
                                            </p:tgtEl>
                                          </p:cBhvr>
                                        </p:animEffect>
                                      </p:childTnLst>
                                    </p:cTn>
                                  </p:par>
                                  <p:par>
                                    <p:cTn id="32" presetID="18" presetClass="entr" presetSubtype="12"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strips(downLeft)">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AA6A1081-F4F2-4BAC-9ADA-25B025186B22}"/>
              </a:ext>
            </a:extLst>
          </p:cNvPr>
          <p:cNvGrpSpPr/>
          <p:nvPr/>
        </p:nvGrpSpPr>
        <p:grpSpPr>
          <a:xfrm rot="287946">
            <a:off x="7251257" y="417639"/>
            <a:ext cx="2964848" cy="6161718"/>
            <a:chOff x="3624803" y="937491"/>
            <a:chExt cx="3505113" cy="6619711"/>
          </a:xfrm>
          <a:solidFill>
            <a:srgbClr val="E63333"/>
          </a:solidFill>
        </p:grpSpPr>
        <p:sp>
          <p:nvSpPr>
            <p:cNvPr id="12" name="圆角矩形 60">
              <a:extLst>
                <a:ext uri="{FF2B5EF4-FFF2-40B4-BE49-F238E27FC236}">
                  <a16:creationId xmlns:a16="http://schemas.microsoft.com/office/drawing/2014/main" id="{540CDC77-FE74-4235-AD9A-37BE2063E74F}"/>
                </a:ext>
              </a:extLst>
            </p:cNvPr>
            <p:cNvSpPr>
              <a:spLocks noChangeAspect="1"/>
            </p:cNvSpPr>
            <p:nvPr userDrawn="1"/>
          </p:nvSpPr>
          <p:spPr>
            <a:xfrm rot="1800000">
              <a:off x="4760507" y="937491"/>
              <a:ext cx="2088000" cy="2088000"/>
            </a:xfrm>
            <a:prstGeom prst="roundRect">
              <a:avLst>
                <a:gd name="adj" fmla="val 7218"/>
              </a:avLst>
            </a:prstGeom>
            <a:solidFill>
              <a:schemeClr val="accent5">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61">
              <a:extLst>
                <a:ext uri="{FF2B5EF4-FFF2-40B4-BE49-F238E27FC236}">
                  <a16:creationId xmlns:a16="http://schemas.microsoft.com/office/drawing/2014/main" id="{679E50DF-5ED2-4A40-875C-F9F328B22495}"/>
                </a:ext>
              </a:extLst>
            </p:cNvPr>
            <p:cNvSpPr>
              <a:spLocks noChangeAspect="1"/>
            </p:cNvSpPr>
            <p:nvPr userDrawn="1"/>
          </p:nvSpPr>
          <p:spPr>
            <a:xfrm rot="1800000">
              <a:off x="4333359" y="3203346"/>
              <a:ext cx="2088000" cy="2088000"/>
            </a:xfrm>
            <a:prstGeom prst="roundRect">
              <a:avLst>
                <a:gd name="adj" fmla="val 7218"/>
              </a:avLst>
            </a:prstGeom>
            <a:solidFill>
              <a:srgbClr val="37413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62">
              <a:extLst>
                <a:ext uri="{FF2B5EF4-FFF2-40B4-BE49-F238E27FC236}">
                  <a16:creationId xmlns:a16="http://schemas.microsoft.com/office/drawing/2014/main" id="{5130B4B4-9780-46EC-B9E5-65195CC4D931}"/>
                </a:ext>
              </a:extLst>
            </p:cNvPr>
            <p:cNvSpPr>
              <a:spLocks noChangeAspect="1"/>
            </p:cNvSpPr>
            <p:nvPr userDrawn="1"/>
          </p:nvSpPr>
          <p:spPr>
            <a:xfrm rot="1800000">
              <a:off x="3906211" y="5469202"/>
              <a:ext cx="2088000" cy="2088000"/>
            </a:xfrm>
            <a:prstGeom prst="roundRect">
              <a:avLst>
                <a:gd name="adj" fmla="val 7218"/>
              </a:avLst>
            </a:prstGeom>
            <a:solidFill>
              <a:srgbClr val="7030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63">
              <a:extLst>
                <a:ext uri="{FF2B5EF4-FFF2-40B4-BE49-F238E27FC236}">
                  <a16:creationId xmlns:a16="http://schemas.microsoft.com/office/drawing/2014/main" id="{DA2E27D2-7A7E-4665-80E8-1C786C465F63}"/>
                </a:ext>
              </a:extLst>
            </p:cNvPr>
            <p:cNvSpPr>
              <a:spLocks noChangeAspect="1"/>
            </p:cNvSpPr>
            <p:nvPr userDrawn="1"/>
          </p:nvSpPr>
          <p:spPr>
            <a:xfrm rot="1800000">
              <a:off x="3624803" y="2436723"/>
              <a:ext cx="1080000" cy="1080000"/>
            </a:xfrm>
            <a:prstGeom prst="roundRect">
              <a:avLst>
                <a:gd name="adj" fmla="val 7218"/>
              </a:avLst>
            </a:prstGeom>
            <a:solidFill>
              <a:schemeClr val="accent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64">
              <a:extLst>
                <a:ext uri="{FF2B5EF4-FFF2-40B4-BE49-F238E27FC236}">
                  <a16:creationId xmlns:a16="http://schemas.microsoft.com/office/drawing/2014/main" id="{DA281541-6EFE-48AD-9711-7E77E783C241}"/>
                </a:ext>
              </a:extLst>
            </p:cNvPr>
            <p:cNvSpPr>
              <a:spLocks noChangeAspect="1"/>
            </p:cNvSpPr>
            <p:nvPr userDrawn="1"/>
          </p:nvSpPr>
          <p:spPr>
            <a:xfrm rot="1800000">
              <a:off x="6049916" y="4951495"/>
              <a:ext cx="1080000" cy="1080000"/>
            </a:xfrm>
            <a:prstGeom prst="roundRect">
              <a:avLst>
                <a:gd name="adj" fmla="val 7218"/>
              </a:avLst>
            </a:prstGeom>
            <a:solidFill>
              <a:schemeClr val="accent3">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TextBox 25"/>
          <p:cNvSpPr txBox="1"/>
          <p:nvPr/>
        </p:nvSpPr>
        <p:spPr>
          <a:xfrm>
            <a:off x="512380" y="2542725"/>
            <a:ext cx="3547892" cy="404663"/>
          </a:xfrm>
          <a:prstGeom prst="rect">
            <a:avLst/>
          </a:prstGeom>
          <a:noFill/>
        </p:spPr>
        <p:txBody>
          <a:bodyPr wrap="square" tIns="0" bIns="0" rtlCol="0" anchor="t">
            <a:spAutoFit/>
          </a:bodyPr>
          <a:lstStyle/>
          <a:p>
            <a:pPr>
              <a:lnSpc>
                <a:spcPct val="150000"/>
              </a:lnSpc>
            </a:pPr>
            <a:r>
              <a:rPr lang="en-US" altLang="zh-CN" sz="2000" dirty="0" err="1">
                <a:solidFill>
                  <a:srgbClr val="283746"/>
                </a:solidFill>
                <a:cs typeface="+mn-ea"/>
                <a:sym typeface="+mn-lt"/>
              </a:rPr>
              <a:t>Quick_halfSort</a:t>
            </a:r>
            <a:r>
              <a:rPr lang="en-US" altLang="zh-CN" sz="2000" dirty="0">
                <a:solidFill>
                  <a:srgbClr val="283746"/>
                </a:solidFill>
                <a:cs typeface="+mn-ea"/>
                <a:sym typeface="+mn-lt"/>
              </a:rPr>
              <a:t>(</a:t>
            </a:r>
            <a:r>
              <a:rPr lang="en-US" altLang="zh-CN" sz="2000" dirty="0" err="1">
                <a:solidFill>
                  <a:srgbClr val="283746"/>
                </a:solidFill>
                <a:cs typeface="+mn-ea"/>
                <a:sym typeface="+mn-lt"/>
              </a:rPr>
              <a:t>Array,left,right</a:t>
            </a:r>
            <a:r>
              <a:rPr lang="en-US" altLang="zh-CN" sz="2000" dirty="0">
                <a:solidFill>
                  <a:srgbClr val="283746"/>
                </a:solidFill>
                <a:cs typeface="+mn-ea"/>
                <a:sym typeface="+mn-lt"/>
              </a:rPr>
              <a:t>)</a:t>
            </a:r>
            <a:endParaRPr lang="zh-CN" altLang="en-US" sz="2000" dirty="0">
              <a:solidFill>
                <a:srgbClr val="283746"/>
              </a:solidFill>
              <a:cs typeface="+mn-ea"/>
              <a:sym typeface="+mn-lt"/>
            </a:endParaRPr>
          </a:p>
        </p:txBody>
      </p:sp>
      <p:sp>
        <p:nvSpPr>
          <p:cNvPr id="41" name="TextBox 26"/>
          <p:cNvSpPr txBox="1"/>
          <p:nvPr/>
        </p:nvSpPr>
        <p:spPr>
          <a:xfrm>
            <a:off x="512379" y="3093484"/>
            <a:ext cx="5460581" cy="3285515"/>
          </a:xfrm>
          <a:prstGeom prst="rect">
            <a:avLst/>
          </a:prstGeom>
          <a:noFill/>
        </p:spPr>
        <p:txBody>
          <a:bodyPr wrap="square" rtlCol="0">
            <a:spAutoFit/>
          </a:bodyPr>
          <a:lstStyle/>
          <a:p>
            <a:pPr>
              <a:lnSpc>
                <a:spcPct val="150000"/>
              </a:lnSpc>
            </a:pPr>
            <a:r>
              <a:rPr lang="en-US" altLang="zh-CN" sz="1400" dirty="0">
                <a:solidFill>
                  <a:schemeClr val="tx1">
                    <a:lumMod val="50000"/>
                    <a:lumOff val="50000"/>
                  </a:schemeClr>
                </a:solidFill>
              </a:rPr>
              <a:t>//</a:t>
            </a:r>
            <a:r>
              <a:rPr lang="en-US" altLang="zh-CN" sz="1400" dirty="0" err="1">
                <a:solidFill>
                  <a:schemeClr val="tx1">
                    <a:lumMod val="50000"/>
                    <a:lumOff val="50000"/>
                  </a:schemeClr>
                </a:solidFill>
              </a:rPr>
              <a:t>get_num</a:t>
            </a:r>
            <a:r>
              <a:rPr lang="en-US" altLang="zh-CN" sz="1400" dirty="0">
                <a:solidFill>
                  <a:schemeClr val="tx1">
                    <a:lumMod val="50000"/>
                    <a:lumOff val="50000"/>
                  </a:schemeClr>
                </a:solidFill>
              </a:rPr>
              <a:t> </a:t>
            </a:r>
            <a:r>
              <a:rPr lang="zh-CN" altLang="en-US" sz="1400" dirty="0">
                <a:solidFill>
                  <a:schemeClr val="tx1">
                    <a:lumMod val="50000"/>
                    <a:lumOff val="50000"/>
                  </a:schemeClr>
                </a:solidFill>
              </a:rPr>
              <a:t>表示需要获取的最大值数，初始为</a:t>
            </a:r>
            <a:r>
              <a:rPr lang="en-US" altLang="zh-CN" sz="1400">
                <a:solidFill>
                  <a:schemeClr val="tx1">
                    <a:lumMod val="50000"/>
                    <a:lumOff val="50000"/>
                  </a:schemeClr>
                </a:solidFill>
              </a:rPr>
              <a:t>10</a:t>
            </a:r>
          </a:p>
          <a:p>
            <a:pPr>
              <a:lnSpc>
                <a:spcPct val="150000"/>
              </a:lnSpc>
            </a:pPr>
            <a:r>
              <a:rPr lang="en-US" altLang="zh-CN" sz="1400" dirty="0">
                <a:solidFill>
                  <a:schemeClr val="tx1">
                    <a:lumMod val="50000"/>
                    <a:lumOff val="50000"/>
                  </a:schemeClr>
                </a:solidFill>
              </a:rPr>
              <a:t>Index = </a:t>
            </a:r>
            <a:r>
              <a:rPr lang="en-US" altLang="zh-CN" sz="1400" dirty="0" err="1">
                <a:solidFill>
                  <a:schemeClr val="tx1">
                    <a:lumMod val="50000"/>
                    <a:lumOff val="50000"/>
                  </a:schemeClr>
                </a:solidFill>
              </a:rPr>
              <a:t>getKey</a:t>
            </a:r>
            <a:r>
              <a:rPr lang="en-US" altLang="zh-CN" sz="1400" dirty="0">
                <a:solidFill>
                  <a:schemeClr val="tx1">
                    <a:lumMod val="50000"/>
                    <a:lumOff val="50000"/>
                  </a:schemeClr>
                </a:solidFill>
              </a:rPr>
              <a:t>(</a:t>
            </a:r>
            <a:r>
              <a:rPr lang="en-US" altLang="zh-CN" sz="1400" dirty="0" err="1">
                <a:solidFill>
                  <a:schemeClr val="tx1">
                    <a:lumMod val="50000"/>
                    <a:lumOff val="50000"/>
                  </a:schemeClr>
                </a:solidFill>
              </a:rPr>
              <a:t>Array,left,right</a:t>
            </a:r>
            <a:r>
              <a:rPr lang="en-US" altLang="zh-CN" sz="1400" dirty="0">
                <a:solidFill>
                  <a:schemeClr val="tx1">
                    <a:lumMod val="50000"/>
                    <a:lumOff val="50000"/>
                  </a:schemeClr>
                </a:solidFill>
              </a:rPr>
              <a:t>)</a:t>
            </a:r>
          </a:p>
          <a:p>
            <a:pPr>
              <a:lnSpc>
                <a:spcPct val="150000"/>
              </a:lnSpc>
            </a:pPr>
            <a:r>
              <a:rPr lang="en-US" altLang="zh-CN" sz="1400" dirty="0">
                <a:solidFill>
                  <a:schemeClr val="tx1">
                    <a:lumMod val="50000"/>
                    <a:lumOff val="50000"/>
                  </a:schemeClr>
                </a:solidFill>
              </a:rPr>
              <a:t>If Index &gt; </a:t>
            </a:r>
            <a:r>
              <a:rPr lang="en-US" altLang="zh-CN" sz="1400" dirty="0" err="1">
                <a:solidFill>
                  <a:schemeClr val="tx1">
                    <a:lumMod val="50000"/>
                    <a:lumOff val="50000"/>
                  </a:schemeClr>
                </a:solidFill>
              </a:rPr>
              <a:t>get_num</a:t>
            </a:r>
            <a:endParaRPr lang="en-US" altLang="zh-CN" sz="1400" dirty="0">
              <a:solidFill>
                <a:schemeClr val="tx1">
                  <a:lumMod val="50000"/>
                  <a:lumOff val="50000"/>
                </a:schemeClr>
              </a:solidFill>
            </a:endParaRPr>
          </a:p>
          <a:p>
            <a:pPr>
              <a:lnSpc>
                <a:spcPct val="150000"/>
              </a:lnSpc>
            </a:pPr>
            <a:r>
              <a:rPr lang="en-US" altLang="zh-CN" sz="1400" dirty="0">
                <a:solidFill>
                  <a:schemeClr val="tx1">
                    <a:lumMod val="50000"/>
                    <a:lumOff val="50000"/>
                  </a:schemeClr>
                </a:solidFill>
              </a:rPr>
              <a:t>    </a:t>
            </a:r>
            <a:r>
              <a:rPr lang="en-US" altLang="zh-CN" sz="1400" dirty="0" err="1">
                <a:solidFill>
                  <a:schemeClr val="tx1">
                    <a:lumMod val="50000"/>
                    <a:lumOff val="50000"/>
                  </a:schemeClr>
                </a:solidFill>
              </a:rPr>
              <a:t>Quick_halfSort</a:t>
            </a:r>
            <a:r>
              <a:rPr lang="en-US" altLang="zh-CN" sz="1400" dirty="0">
                <a:solidFill>
                  <a:schemeClr val="tx1">
                    <a:lumMod val="50000"/>
                    <a:lumOff val="50000"/>
                  </a:schemeClr>
                </a:solidFill>
              </a:rPr>
              <a:t>(Array,left,Index-1)</a:t>
            </a:r>
          </a:p>
          <a:p>
            <a:pPr>
              <a:lnSpc>
                <a:spcPct val="150000"/>
              </a:lnSpc>
            </a:pPr>
            <a:r>
              <a:rPr lang="en-US" altLang="zh-CN" sz="1400" dirty="0">
                <a:solidFill>
                  <a:schemeClr val="tx1">
                    <a:lumMod val="50000"/>
                    <a:lumOff val="50000"/>
                  </a:schemeClr>
                </a:solidFill>
              </a:rPr>
              <a:t>Else if Index==</a:t>
            </a:r>
            <a:r>
              <a:rPr lang="en-US" altLang="zh-CN" sz="1400" dirty="0" err="1">
                <a:solidFill>
                  <a:schemeClr val="tx1">
                    <a:lumMod val="50000"/>
                    <a:lumOff val="50000"/>
                  </a:schemeClr>
                </a:solidFill>
              </a:rPr>
              <a:t>get_num</a:t>
            </a:r>
            <a:endParaRPr lang="en-US" altLang="zh-CN" sz="1400" dirty="0">
              <a:solidFill>
                <a:schemeClr val="tx1">
                  <a:lumMod val="50000"/>
                  <a:lumOff val="50000"/>
                </a:schemeClr>
              </a:solidFill>
            </a:endParaRPr>
          </a:p>
          <a:p>
            <a:pPr>
              <a:lnSpc>
                <a:spcPct val="150000"/>
              </a:lnSpc>
            </a:pPr>
            <a:r>
              <a:rPr lang="en-US" altLang="zh-CN" sz="1400" dirty="0">
                <a:solidFill>
                  <a:schemeClr val="tx1">
                    <a:lumMod val="50000"/>
                    <a:lumOff val="50000"/>
                  </a:schemeClr>
                </a:solidFill>
              </a:rPr>
              <a:t>    get Top 10</a:t>
            </a:r>
          </a:p>
          <a:p>
            <a:pPr>
              <a:lnSpc>
                <a:spcPct val="150000"/>
              </a:lnSpc>
            </a:pPr>
            <a:r>
              <a:rPr lang="en-US" altLang="zh-CN" sz="1400" dirty="0">
                <a:solidFill>
                  <a:schemeClr val="tx1">
                    <a:lumMod val="50000"/>
                    <a:lumOff val="50000"/>
                  </a:schemeClr>
                </a:solidFill>
              </a:rPr>
              <a:t>Else</a:t>
            </a:r>
          </a:p>
          <a:p>
            <a:pPr>
              <a:lnSpc>
                <a:spcPct val="150000"/>
              </a:lnSpc>
            </a:pPr>
            <a:r>
              <a:rPr lang="en-US" altLang="zh-CN" sz="1400" dirty="0">
                <a:solidFill>
                  <a:schemeClr val="tx1">
                    <a:lumMod val="50000"/>
                    <a:lumOff val="50000"/>
                  </a:schemeClr>
                </a:solidFill>
              </a:rPr>
              <a:t>     get Top Index      </a:t>
            </a:r>
          </a:p>
          <a:p>
            <a:pPr>
              <a:lnSpc>
                <a:spcPct val="150000"/>
              </a:lnSpc>
            </a:pPr>
            <a:r>
              <a:rPr lang="en-US" altLang="zh-CN" sz="1400" dirty="0">
                <a:solidFill>
                  <a:schemeClr val="tx1">
                    <a:lumMod val="50000"/>
                    <a:lumOff val="50000"/>
                  </a:schemeClr>
                </a:solidFill>
              </a:rPr>
              <a:t>      </a:t>
            </a:r>
            <a:r>
              <a:rPr lang="en-US" altLang="zh-CN" sz="1400" dirty="0" err="1">
                <a:solidFill>
                  <a:schemeClr val="tx1">
                    <a:lumMod val="50000"/>
                    <a:lumOff val="50000"/>
                  </a:schemeClr>
                </a:solidFill>
              </a:rPr>
              <a:t>get_num</a:t>
            </a:r>
            <a:r>
              <a:rPr lang="en-US" altLang="zh-CN" sz="1400" dirty="0">
                <a:solidFill>
                  <a:schemeClr val="tx1">
                    <a:lumMod val="50000"/>
                    <a:lumOff val="50000"/>
                  </a:schemeClr>
                </a:solidFill>
              </a:rPr>
              <a:t> -= index</a:t>
            </a:r>
          </a:p>
          <a:p>
            <a:pPr>
              <a:lnSpc>
                <a:spcPct val="150000"/>
              </a:lnSpc>
            </a:pPr>
            <a:r>
              <a:rPr lang="en-US" altLang="zh-CN" sz="1400" dirty="0">
                <a:solidFill>
                  <a:schemeClr val="tx1">
                    <a:lumMod val="50000"/>
                    <a:lumOff val="50000"/>
                  </a:schemeClr>
                </a:solidFill>
              </a:rPr>
              <a:t>     </a:t>
            </a:r>
            <a:r>
              <a:rPr lang="en-US" altLang="zh-CN" sz="1400" dirty="0" err="1">
                <a:solidFill>
                  <a:schemeClr val="tx1">
                    <a:lumMod val="50000"/>
                    <a:lumOff val="50000"/>
                  </a:schemeClr>
                </a:solidFill>
              </a:rPr>
              <a:t>Quick_halfSort</a:t>
            </a:r>
            <a:r>
              <a:rPr lang="en-US" altLang="zh-CN" sz="1400" dirty="0">
                <a:solidFill>
                  <a:schemeClr val="tx1">
                    <a:lumMod val="50000"/>
                    <a:lumOff val="50000"/>
                  </a:schemeClr>
                </a:solidFill>
              </a:rPr>
              <a:t>(Array,Index+1,right)//</a:t>
            </a:r>
            <a:r>
              <a:rPr lang="zh-CN" altLang="en-US" sz="1400" dirty="0">
                <a:solidFill>
                  <a:schemeClr val="tx1">
                    <a:lumMod val="50000"/>
                    <a:lumOff val="50000"/>
                  </a:schemeClr>
                </a:solidFill>
              </a:rPr>
              <a:t>获得剩余的</a:t>
            </a:r>
            <a:r>
              <a:rPr lang="en-US" altLang="zh-CN" sz="1400" dirty="0">
                <a:solidFill>
                  <a:schemeClr val="tx1">
                    <a:lumMod val="50000"/>
                    <a:lumOff val="50000"/>
                  </a:schemeClr>
                </a:solidFill>
              </a:rPr>
              <a:t>Top(10-Index)</a:t>
            </a:r>
          </a:p>
        </p:txBody>
      </p:sp>
      <p:sp>
        <p:nvSpPr>
          <p:cNvPr id="48" name="Rectangle 13"/>
          <p:cNvSpPr/>
          <p:nvPr/>
        </p:nvSpPr>
        <p:spPr bwMode="auto">
          <a:xfrm>
            <a:off x="302640" y="1434729"/>
            <a:ext cx="6492429" cy="1107996"/>
          </a:xfrm>
          <a:prstGeom prst="rect">
            <a:avLst/>
          </a:prstGeom>
        </p:spPr>
        <p:txBody>
          <a:bodyPr wrap="square">
            <a:spAutoFit/>
          </a:bodyPr>
          <a:lstStyle/>
          <a:p>
            <a:pPr>
              <a:defRPr/>
            </a:pPr>
            <a:r>
              <a:rPr lang="zh-CN" altLang="en-US" sz="6600" dirty="0">
                <a:solidFill>
                  <a:srgbClr val="283746"/>
                </a:solidFill>
                <a:ea typeface="方正姚体" panose="02010601030101010101" charset="-122"/>
                <a:cs typeface="Open Sans" pitchFamily="34" charset="0"/>
              </a:rPr>
              <a:t>改造快排伪代码</a:t>
            </a:r>
            <a:endParaRPr lang="id-ID" sz="6600" dirty="0">
              <a:solidFill>
                <a:srgbClr val="283746"/>
              </a:solidFill>
              <a:ea typeface="方正姚体" panose="02010601030101010101" charset="-122"/>
              <a:cs typeface="Open Sans" pitchFamily="34" charset="0"/>
            </a:endParaRPr>
          </a:p>
        </p:txBody>
      </p:sp>
      <p:pic>
        <p:nvPicPr>
          <p:cNvPr id="9" name="图片占位符 67">
            <a:extLst>
              <a:ext uri="{FF2B5EF4-FFF2-40B4-BE49-F238E27FC236}">
                <a16:creationId xmlns:a16="http://schemas.microsoft.com/office/drawing/2014/main" id="{221C4E66-418B-4815-BA42-F79F697A3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10061">
            <a:off x="6904141" y="199471"/>
            <a:ext cx="3431096" cy="6559752"/>
          </a:xfrm>
          <a:custGeom>
            <a:avLst/>
            <a:gdLst>
              <a:gd name="connsiteX0" fmla="*/ 1186204 w 3843378"/>
              <a:gd name="connsiteY0" fmla="*/ 4532852 h 7273692"/>
              <a:gd name="connsiteX1" fmla="*/ 1242931 w 3843378"/>
              <a:gd name="connsiteY1" fmla="*/ 4551927 h 7273692"/>
              <a:gd name="connsiteX2" fmla="*/ 2790151 w 3843378"/>
              <a:gd name="connsiteY2" fmla="*/ 5445215 h 7273692"/>
              <a:gd name="connsiteX3" fmla="*/ 2845316 w 3843378"/>
              <a:gd name="connsiteY3" fmla="*/ 5651091 h 7273692"/>
              <a:gd name="connsiteX4" fmla="*/ 1952028 w 3843378"/>
              <a:gd name="connsiteY4" fmla="*/ 7198311 h 7273692"/>
              <a:gd name="connsiteX5" fmla="*/ 1746151 w 3843378"/>
              <a:gd name="connsiteY5" fmla="*/ 7253476 h 7273692"/>
              <a:gd name="connsiteX6" fmla="*/ 198931 w 3843378"/>
              <a:gd name="connsiteY6" fmla="*/ 6360188 h 7273692"/>
              <a:gd name="connsiteX7" fmla="*/ 143766 w 3843378"/>
              <a:gd name="connsiteY7" fmla="*/ 6154311 h 7273692"/>
              <a:gd name="connsiteX8" fmla="*/ 1037054 w 3843378"/>
              <a:gd name="connsiteY8" fmla="*/ 4607091 h 7273692"/>
              <a:gd name="connsiteX9" fmla="*/ 1186204 w 3843378"/>
              <a:gd name="connsiteY9" fmla="*/ 4532852 h 7273692"/>
              <a:gd name="connsiteX10" fmla="*/ 2974760 w 3843378"/>
              <a:gd name="connsiteY10" fmla="*/ 4198925 h 7273692"/>
              <a:gd name="connsiteX11" fmla="*/ 3004101 w 3843378"/>
              <a:gd name="connsiteY11" fmla="*/ 4208791 h 7273692"/>
              <a:gd name="connsiteX12" fmla="*/ 3804389 w 3843378"/>
              <a:gd name="connsiteY12" fmla="*/ 4670838 h 7273692"/>
              <a:gd name="connsiteX13" fmla="*/ 3832922 w 3843378"/>
              <a:gd name="connsiteY13" fmla="*/ 4777325 h 7273692"/>
              <a:gd name="connsiteX14" fmla="*/ 3370876 w 3843378"/>
              <a:gd name="connsiteY14" fmla="*/ 5577612 h 7273692"/>
              <a:gd name="connsiteX15" fmla="*/ 3264389 w 3843378"/>
              <a:gd name="connsiteY15" fmla="*/ 5606145 h 7273692"/>
              <a:gd name="connsiteX16" fmla="*/ 2464101 w 3843378"/>
              <a:gd name="connsiteY16" fmla="*/ 5144099 h 7273692"/>
              <a:gd name="connsiteX17" fmla="*/ 2435568 w 3843378"/>
              <a:gd name="connsiteY17" fmla="*/ 5037612 h 7273692"/>
              <a:gd name="connsiteX18" fmla="*/ 2897614 w 3843378"/>
              <a:gd name="connsiteY18" fmla="*/ 4237325 h 7273692"/>
              <a:gd name="connsiteX19" fmla="*/ 2974760 w 3843378"/>
              <a:gd name="connsiteY19" fmla="*/ 4198925 h 7273692"/>
              <a:gd name="connsiteX20" fmla="*/ 1613352 w 3843378"/>
              <a:gd name="connsiteY20" fmla="*/ 2266995 h 7273692"/>
              <a:gd name="connsiteX21" fmla="*/ 1670079 w 3843378"/>
              <a:gd name="connsiteY21" fmla="*/ 2286071 h 7273692"/>
              <a:gd name="connsiteX22" fmla="*/ 3217299 w 3843378"/>
              <a:gd name="connsiteY22" fmla="*/ 3179358 h 7273692"/>
              <a:gd name="connsiteX23" fmla="*/ 3272464 w 3843378"/>
              <a:gd name="connsiteY23" fmla="*/ 3385235 h 7273692"/>
              <a:gd name="connsiteX24" fmla="*/ 2379176 w 3843378"/>
              <a:gd name="connsiteY24" fmla="*/ 4932455 h 7273692"/>
              <a:gd name="connsiteX25" fmla="*/ 2173299 w 3843378"/>
              <a:gd name="connsiteY25" fmla="*/ 4987620 h 7273692"/>
              <a:gd name="connsiteX26" fmla="*/ 626079 w 3843378"/>
              <a:gd name="connsiteY26" fmla="*/ 4094332 h 7273692"/>
              <a:gd name="connsiteX27" fmla="*/ 570914 w 3843378"/>
              <a:gd name="connsiteY27" fmla="*/ 3888455 h 7273692"/>
              <a:gd name="connsiteX28" fmla="*/ 1464202 w 3843378"/>
              <a:gd name="connsiteY28" fmla="*/ 2341235 h 7273692"/>
              <a:gd name="connsiteX29" fmla="*/ 1613352 w 3843378"/>
              <a:gd name="connsiteY29" fmla="*/ 2266995 h 7273692"/>
              <a:gd name="connsiteX30" fmla="*/ 549648 w 3843378"/>
              <a:gd name="connsiteY30" fmla="*/ 1657679 h 7273692"/>
              <a:gd name="connsiteX31" fmla="*/ 578989 w 3843378"/>
              <a:gd name="connsiteY31" fmla="*/ 1667546 h 7273692"/>
              <a:gd name="connsiteX32" fmla="*/ 1379277 w 3843378"/>
              <a:gd name="connsiteY32" fmla="*/ 2129592 h 7273692"/>
              <a:gd name="connsiteX33" fmla="*/ 1407810 w 3843378"/>
              <a:gd name="connsiteY33" fmla="*/ 2236078 h 7273692"/>
              <a:gd name="connsiteX34" fmla="*/ 945764 w 3843378"/>
              <a:gd name="connsiteY34" fmla="*/ 3036366 h 7273692"/>
              <a:gd name="connsiteX35" fmla="*/ 839277 w 3843378"/>
              <a:gd name="connsiteY35" fmla="*/ 3064899 h 7273692"/>
              <a:gd name="connsiteX36" fmla="*/ 38989 w 3843378"/>
              <a:gd name="connsiteY36" fmla="*/ 2602853 h 7273692"/>
              <a:gd name="connsiteX37" fmla="*/ 10456 w 3843378"/>
              <a:gd name="connsiteY37" fmla="*/ 2496365 h 7273692"/>
              <a:gd name="connsiteX38" fmla="*/ 472502 w 3843378"/>
              <a:gd name="connsiteY38" fmla="*/ 1696079 h 7273692"/>
              <a:gd name="connsiteX39" fmla="*/ 549648 w 3843378"/>
              <a:gd name="connsiteY39" fmla="*/ 1657679 h 7273692"/>
              <a:gd name="connsiteX40" fmla="*/ 2040500 w 3843378"/>
              <a:gd name="connsiteY40" fmla="*/ 1141 h 7273692"/>
              <a:gd name="connsiteX41" fmla="*/ 2097227 w 3843378"/>
              <a:gd name="connsiteY41" fmla="*/ 20216 h 7273692"/>
              <a:gd name="connsiteX42" fmla="*/ 3644447 w 3843378"/>
              <a:gd name="connsiteY42" fmla="*/ 913504 h 7273692"/>
              <a:gd name="connsiteX43" fmla="*/ 3699612 w 3843378"/>
              <a:gd name="connsiteY43" fmla="*/ 1119380 h 7273692"/>
              <a:gd name="connsiteX44" fmla="*/ 2806324 w 3843378"/>
              <a:gd name="connsiteY44" fmla="*/ 2666600 h 7273692"/>
              <a:gd name="connsiteX45" fmla="*/ 2600447 w 3843378"/>
              <a:gd name="connsiteY45" fmla="*/ 2721764 h 7273692"/>
              <a:gd name="connsiteX46" fmla="*/ 1053227 w 3843378"/>
              <a:gd name="connsiteY46" fmla="*/ 1828477 h 7273692"/>
              <a:gd name="connsiteX47" fmla="*/ 998062 w 3843378"/>
              <a:gd name="connsiteY47" fmla="*/ 1622600 h 7273692"/>
              <a:gd name="connsiteX48" fmla="*/ 1891350 w 3843378"/>
              <a:gd name="connsiteY48" fmla="*/ 75380 h 7273692"/>
              <a:gd name="connsiteX49" fmla="*/ 2040500 w 3843378"/>
              <a:gd name="connsiteY49" fmla="*/ 1141 h 72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43378" h="7273692">
                <a:moveTo>
                  <a:pt x="1186204" y="4532852"/>
                </a:moveTo>
                <a:cubicBezTo>
                  <a:pt x="1205633" y="4535262"/>
                  <a:pt x="1224910" y="4541522"/>
                  <a:pt x="1242931" y="4551927"/>
                </a:cubicBezTo>
                <a:lnTo>
                  <a:pt x="2790151" y="5445215"/>
                </a:lnTo>
                <a:cubicBezTo>
                  <a:pt x="2862236" y="5486833"/>
                  <a:pt x="2886934" y="5579007"/>
                  <a:pt x="2845316" y="5651091"/>
                </a:cubicBezTo>
                <a:lnTo>
                  <a:pt x="1952028" y="7198311"/>
                </a:lnTo>
                <a:cubicBezTo>
                  <a:pt x="1910410" y="7270396"/>
                  <a:pt x="1818236" y="7295094"/>
                  <a:pt x="1746151" y="7253476"/>
                </a:cubicBezTo>
                <a:lnTo>
                  <a:pt x="198931" y="6360188"/>
                </a:lnTo>
                <a:cubicBezTo>
                  <a:pt x="126846" y="6318570"/>
                  <a:pt x="102148" y="6226396"/>
                  <a:pt x="143766" y="6154311"/>
                </a:cubicBezTo>
                <a:lnTo>
                  <a:pt x="1037054" y="4607091"/>
                </a:lnTo>
                <a:cubicBezTo>
                  <a:pt x="1068268" y="4553028"/>
                  <a:pt x="1127919" y="4525619"/>
                  <a:pt x="1186204" y="4532852"/>
                </a:cubicBezTo>
                <a:close/>
                <a:moveTo>
                  <a:pt x="2974760" y="4198925"/>
                </a:moveTo>
                <a:cubicBezTo>
                  <a:pt x="2984809" y="4200172"/>
                  <a:pt x="2994780" y="4203410"/>
                  <a:pt x="3004101" y="4208791"/>
                </a:cubicBezTo>
                <a:lnTo>
                  <a:pt x="3804389" y="4670838"/>
                </a:lnTo>
                <a:cubicBezTo>
                  <a:pt x="3841674" y="4692364"/>
                  <a:pt x="3854448" y="4740040"/>
                  <a:pt x="3832922" y="4777325"/>
                </a:cubicBezTo>
                <a:lnTo>
                  <a:pt x="3370876" y="5577612"/>
                </a:lnTo>
                <a:cubicBezTo>
                  <a:pt x="3349349" y="5614897"/>
                  <a:pt x="3301674" y="5627671"/>
                  <a:pt x="3264389" y="5606145"/>
                </a:cubicBezTo>
                <a:lnTo>
                  <a:pt x="2464101" y="5144099"/>
                </a:lnTo>
                <a:cubicBezTo>
                  <a:pt x="2426816" y="5122572"/>
                  <a:pt x="2414042" y="5074897"/>
                  <a:pt x="2435568" y="5037612"/>
                </a:cubicBezTo>
                <a:lnTo>
                  <a:pt x="2897614" y="4237325"/>
                </a:lnTo>
                <a:cubicBezTo>
                  <a:pt x="2913759" y="4209361"/>
                  <a:pt x="2944613" y="4195184"/>
                  <a:pt x="2974760" y="4198925"/>
                </a:cubicBezTo>
                <a:close/>
                <a:moveTo>
                  <a:pt x="1613352" y="2266995"/>
                </a:moveTo>
                <a:cubicBezTo>
                  <a:pt x="1632781" y="2269406"/>
                  <a:pt x="1652058" y="2275666"/>
                  <a:pt x="1670079" y="2286071"/>
                </a:cubicBezTo>
                <a:lnTo>
                  <a:pt x="3217299" y="3179358"/>
                </a:lnTo>
                <a:cubicBezTo>
                  <a:pt x="3289384" y="3220977"/>
                  <a:pt x="3314082" y="3313151"/>
                  <a:pt x="3272464" y="3385235"/>
                </a:cubicBezTo>
                <a:lnTo>
                  <a:pt x="2379176" y="4932455"/>
                </a:lnTo>
                <a:cubicBezTo>
                  <a:pt x="2337558" y="5004540"/>
                  <a:pt x="2245384" y="5029238"/>
                  <a:pt x="2173299" y="4987620"/>
                </a:cubicBezTo>
                <a:lnTo>
                  <a:pt x="626079" y="4094332"/>
                </a:lnTo>
                <a:cubicBezTo>
                  <a:pt x="553994" y="4052714"/>
                  <a:pt x="529296" y="3960540"/>
                  <a:pt x="570914" y="3888455"/>
                </a:cubicBezTo>
                <a:lnTo>
                  <a:pt x="1464202" y="2341235"/>
                </a:lnTo>
                <a:cubicBezTo>
                  <a:pt x="1495416" y="2287172"/>
                  <a:pt x="1555067" y="2259763"/>
                  <a:pt x="1613352" y="2266995"/>
                </a:cubicBezTo>
                <a:close/>
                <a:moveTo>
                  <a:pt x="549648" y="1657679"/>
                </a:moveTo>
                <a:cubicBezTo>
                  <a:pt x="559697" y="1658926"/>
                  <a:pt x="569668" y="1662164"/>
                  <a:pt x="578989" y="1667546"/>
                </a:cubicBezTo>
                <a:lnTo>
                  <a:pt x="1379277" y="2129592"/>
                </a:lnTo>
                <a:cubicBezTo>
                  <a:pt x="1416562" y="2151118"/>
                  <a:pt x="1429336" y="2198794"/>
                  <a:pt x="1407810" y="2236078"/>
                </a:cubicBezTo>
                <a:lnTo>
                  <a:pt x="945764" y="3036366"/>
                </a:lnTo>
                <a:cubicBezTo>
                  <a:pt x="924237" y="3073650"/>
                  <a:pt x="876562" y="3086425"/>
                  <a:pt x="839277" y="3064899"/>
                </a:cubicBezTo>
                <a:lnTo>
                  <a:pt x="38989" y="2602853"/>
                </a:lnTo>
                <a:cubicBezTo>
                  <a:pt x="1704" y="2581326"/>
                  <a:pt x="-11070" y="2533650"/>
                  <a:pt x="10456" y="2496365"/>
                </a:cubicBezTo>
                <a:lnTo>
                  <a:pt x="472502" y="1696079"/>
                </a:lnTo>
                <a:cubicBezTo>
                  <a:pt x="488647" y="1668115"/>
                  <a:pt x="519501" y="1653938"/>
                  <a:pt x="549648" y="1657679"/>
                </a:cubicBezTo>
                <a:close/>
                <a:moveTo>
                  <a:pt x="2040500" y="1141"/>
                </a:moveTo>
                <a:cubicBezTo>
                  <a:pt x="2059929" y="3551"/>
                  <a:pt x="2079206" y="9811"/>
                  <a:pt x="2097227" y="20216"/>
                </a:cubicBezTo>
                <a:lnTo>
                  <a:pt x="3644447" y="913504"/>
                </a:lnTo>
                <a:cubicBezTo>
                  <a:pt x="3716532" y="955122"/>
                  <a:pt x="3741230" y="1047296"/>
                  <a:pt x="3699612" y="1119380"/>
                </a:cubicBezTo>
                <a:lnTo>
                  <a:pt x="2806324" y="2666600"/>
                </a:lnTo>
                <a:cubicBezTo>
                  <a:pt x="2764706" y="2738684"/>
                  <a:pt x="2672532" y="2763382"/>
                  <a:pt x="2600447" y="2721764"/>
                </a:cubicBezTo>
                <a:lnTo>
                  <a:pt x="1053227" y="1828477"/>
                </a:lnTo>
                <a:cubicBezTo>
                  <a:pt x="981142" y="1786859"/>
                  <a:pt x="956444" y="1694685"/>
                  <a:pt x="998062" y="1622600"/>
                </a:cubicBezTo>
                <a:lnTo>
                  <a:pt x="1891350" y="75380"/>
                </a:lnTo>
                <a:cubicBezTo>
                  <a:pt x="1922563" y="21317"/>
                  <a:pt x="1982215" y="-6092"/>
                  <a:pt x="2040500" y="1141"/>
                </a:cubicBez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800"/>
                            </p:stCondLst>
                            <p:childTnLst>
                              <p:par>
                                <p:cTn id="11" presetID="22" presetClass="entr" presetSubtype="8"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childTnLst>
                          </p:cTn>
                        </p:par>
                        <p:par>
                          <p:cTn id="14" fill="hold">
                            <p:stCondLst>
                              <p:cond delay="1300"/>
                            </p:stCondLst>
                            <p:childTnLst>
                              <p:par>
                                <p:cTn id="15" presetID="22" presetClass="entr" presetSubtype="8" fill="hold" grpId="0" nodeType="afterEffect">
                                  <p:stCondLst>
                                    <p:cond delay="0"/>
                                  </p:stCondLst>
                                  <p:iterate type="lt">
                                    <p:tmPct val="4000"/>
                                  </p:iterate>
                                  <p:childTnLst>
                                    <p:set>
                                      <p:cBhvr>
                                        <p:cTn id="16" dur="1" fill="hold">
                                          <p:stCondLst>
                                            <p:cond delay="0"/>
                                          </p:stCondLst>
                                        </p:cTn>
                                        <p:tgtEl>
                                          <p:spTgt spid="41"/>
                                        </p:tgtEl>
                                        <p:attrNameLst>
                                          <p:attrName>style.visibility</p:attrName>
                                        </p:attrNameLst>
                                      </p:cBhvr>
                                      <p:to>
                                        <p:strVal val="visible"/>
                                      </p:to>
                                    </p:set>
                                    <p:animEffect transition="in" filter="wipe(left)">
                                      <p:cBhvr>
                                        <p:cTn id="17" dur="250"/>
                                        <p:tgtEl>
                                          <p:spTgt spid="41"/>
                                        </p:tgtEl>
                                      </p:cBhvr>
                                    </p:animEffect>
                                  </p:childTnLst>
                                </p:cTn>
                              </p:par>
                              <p:par>
                                <p:cTn id="18" presetID="47"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anim calcmode="lin" valueType="num">
                                      <p:cBhvr>
                                        <p:cTn id="21" dur="500" fill="hold"/>
                                        <p:tgtEl>
                                          <p:spTgt spid="9"/>
                                        </p:tgtEl>
                                        <p:attrNameLst>
                                          <p:attrName>ppt_x</p:attrName>
                                        </p:attrNameLst>
                                      </p:cBhvr>
                                      <p:tavLst>
                                        <p:tav tm="0">
                                          <p:val>
                                            <p:strVal val="#ppt_x"/>
                                          </p:val>
                                        </p:tav>
                                        <p:tav tm="100000">
                                          <p:val>
                                            <p:strVal val="#ppt_x"/>
                                          </p:val>
                                        </p:tav>
                                      </p:tavLst>
                                    </p:anim>
                                    <p:anim calcmode="lin" valueType="num">
                                      <p:cBhvr>
                                        <p:cTn id="22" dur="500" fill="hold"/>
                                        <p:tgtEl>
                                          <p:spTgt spid="9"/>
                                        </p:tgtEl>
                                        <p:attrNameLst>
                                          <p:attrName>ppt_y</p:attrName>
                                        </p:attrNameLst>
                                      </p:cBhvr>
                                      <p:tavLst>
                                        <p:tav tm="0">
                                          <p:val>
                                            <p:strVal val="#ppt_y-.1"/>
                                          </p:val>
                                        </p:tav>
                                        <p:tav tm="100000">
                                          <p:val>
                                            <p:strVal val="#ppt_y"/>
                                          </p:val>
                                        </p:tav>
                                      </p:tavLst>
                                    </p:anim>
                                  </p:childTnLst>
                                </p:cTn>
                              </p:par>
                            </p:childTnLst>
                          </p:cTn>
                        </p:par>
                        <p:par>
                          <p:cTn id="23" fill="hold">
                            <p:stCondLst>
                              <p:cond delay="3710"/>
                            </p:stCondLst>
                            <p:childTnLst>
                              <p:par>
                                <p:cTn id="24" presetID="22" presetClass="entr" presetSubtype="1"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rgbClr val="FF0000"/>
          </a:fgClr>
          <a:bgClr>
            <a:schemeClr val="bg1"/>
          </a:bgClr>
        </a:pattFill>
        <a:effectLst/>
      </p:bgPr>
    </p:bg>
    <p:spTree>
      <p:nvGrpSpPr>
        <p:cNvPr id="1" name=""/>
        <p:cNvGrpSpPr/>
        <p:nvPr/>
      </p:nvGrpSpPr>
      <p:grpSpPr>
        <a:xfrm>
          <a:off x="0" y="0"/>
          <a:ext cx="0" cy="0"/>
          <a:chOff x="0" y="0"/>
          <a:chExt cx="0" cy="0"/>
        </a:xfrm>
      </p:grpSpPr>
      <p:sp>
        <p:nvSpPr>
          <p:cNvPr id="12" name="文本框 11"/>
          <p:cNvSpPr txBox="1"/>
          <p:nvPr/>
        </p:nvSpPr>
        <p:spPr>
          <a:xfrm>
            <a:off x="8077217" y="687626"/>
            <a:ext cx="3570514" cy="5386090"/>
          </a:xfrm>
          <a:prstGeom prst="rect">
            <a:avLst/>
          </a:prstGeom>
          <a:noFill/>
        </p:spPr>
        <p:txBody>
          <a:bodyPr wrap="square" rtlCol="0">
            <a:spAutoFit/>
          </a:bodyPr>
          <a:lstStyle>
            <a:defPPr>
              <a:defRPr lang="zh-CN"/>
            </a:defPPr>
            <a:lvl1pPr algn="r">
              <a:defRPr sz="4800">
                <a:solidFill>
                  <a:schemeClr val="bg1"/>
                </a:solidFill>
                <a:latin typeface="DIN" pitchFamily="50" charset="0"/>
                <a:cs typeface="+mn-ea"/>
              </a:defRPr>
            </a:lvl1pPr>
          </a:lstStyle>
          <a:p>
            <a:pPr algn="l"/>
            <a:r>
              <a:rPr lang="en-US" altLang="zh-CN" sz="34400" dirty="0">
                <a:sym typeface="+mn-lt"/>
              </a:rPr>
              <a:t>1</a:t>
            </a:r>
            <a:endParaRPr lang="zh-CN" altLang="en-US" sz="34400" dirty="0">
              <a:sym typeface="+mn-lt"/>
            </a:endParaRPr>
          </a:p>
        </p:txBody>
      </p:sp>
      <p:sp>
        <p:nvSpPr>
          <p:cNvPr id="14" name="文本框 13"/>
          <p:cNvSpPr txBox="1"/>
          <p:nvPr/>
        </p:nvSpPr>
        <p:spPr>
          <a:xfrm>
            <a:off x="311358" y="802682"/>
            <a:ext cx="5488679" cy="830997"/>
          </a:xfrm>
          <a:prstGeom prst="rect">
            <a:avLst/>
          </a:prstGeom>
          <a:noFill/>
        </p:spPr>
        <p:txBody>
          <a:bodyPr vert="horz" wrap="square" rtlCol="0">
            <a:spAutoFit/>
          </a:bodyPr>
          <a:lstStyle/>
          <a:p>
            <a:pPr algn="r"/>
            <a:r>
              <a:rPr lang="zh-CN" altLang="en-US" sz="4800" dirty="0">
                <a:solidFill>
                  <a:schemeClr val="bg1"/>
                </a:solidFill>
                <a:latin typeface="DIN" pitchFamily="50" charset="0"/>
                <a:cs typeface="+mn-ea"/>
                <a:sym typeface="+mn-lt"/>
              </a:rPr>
              <a:t>选择排序工作原理</a:t>
            </a:r>
          </a:p>
        </p:txBody>
      </p:sp>
      <p:sp>
        <p:nvSpPr>
          <p:cNvPr id="15" name="矩形 14"/>
          <p:cNvSpPr/>
          <p:nvPr/>
        </p:nvSpPr>
        <p:spPr>
          <a:xfrm>
            <a:off x="896574" y="2639519"/>
            <a:ext cx="5370403" cy="874407"/>
          </a:xfrm>
          <a:prstGeom prst="rect">
            <a:avLst/>
          </a:prstGeom>
        </p:spPr>
        <p:txBody>
          <a:bodyPr vert="horz" wrap="square">
            <a:spAutoFit/>
          </a:bodyPr>
          <a:lstStyle/>
          <a:p>
            <a:pPr algn="r">
              <a:lnSpc>
                <a:spcPct val="150000"/>
              </a:lnSpc>
            </a:pPr>
            <a:r>
              <a:rPr lang="zh-CN" altLang="zh-CN" b="1" dirty="0">
                <a:solidFill>
                  <a:schemeClr val="tx2">
                    <a:lumMod val="20000"/>
                    <a:lumOff val="80000"/>
                  </a:schemeClr>
                </a:solidFill>
              </a:rPr>
              <a:t>每一趟都从待排序序列中选出最小（或最大）元素，与待排序序列首元素交换，直至整个序列有序。</a:t>
            </a:r>
            <a:endParaRPr lang="en-US" altLang="zh-CN" sz="1100" dirty="0">
              <a:solidFill>
                <a:schemeClr val="tx2">
                  <a:lumMod val="20000"/>
                  <a:lumOff val="80000"/>
                </a:schemeClr>
              </a:solidFill>
            </a:endParaRPr>
          </a:p>
        </p:txBody>
      </p:sp>
      <p:sp>
        <p:nvSpPr>
          <p:cNvPr id="16" name="Cross 48"/>
          <p:cNvSpPr/>
          <p:nvPr/>
        </p:nvSpPr>
        <p:spPr>
          <a:xfrm>
            <a:off x="5177869" y="4519766"/>
            <a:ext cx="622168" cy="622168"/>
          </a:xfrm>
          <a:prstGeom prst="plus">
            <a:avLst>
              <a:gd name="adj" fmla="val 42526"/>
            </a:avLst>
          </a:prstGeom>
          <a:solidFill>
            <a:schemeClr val="bg1">
              <a:lumMod val="9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D0D0D"/>
              </a:solidFill>
            </a:endParaRPr>
          </a:p>
        </p:txBody>
      </p:sp>
      <p:sp>
        <p:nvSpPr>
          <p:cNvPr id="17" name="Cross 49"/>
          <p:cNvSpPr/>
          <p:nvPr/>
        </p:nvSpPr>
        <p:spPr>
          <a:xfrm>
            <a:off x="896574" y="2223443"/>
            <a:ext cx="205764" cy="205764"/>
          </a:xfrm>
          <a:prstGeom prst="plus">
            <a:avLst>
              <a:gd name="adj" fmla="val 42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14:bounceEnd="56000">
                                          <p:cBhvr additive="base">
                                            <p:cTn id="13" dur="1000" fill="hold"/>
                                            <p:tgtEl>
                                              <p:spTgt spid="14"/>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Right)">
                                          <p:cBhvr>
                                            <p:cTn id="18" dur="1000"/>
                                            <p:tgtEl>
                                              <p:spTgt spid="15"/>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2" accel="6000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1+#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Right)">
                                          <p:cBhvr>
                                            <p:cTn id="18" dur="1000"/>
                                            <p:tgtEl>
                                              <p:spTgt spid="15"/>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536759" cy="6858000"/>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AutoShape 27"/>
          <p:cNvSpPr/>
          <p:nvPr/>
        </p:nvSpPr>
        <p:spPr bwMode="auto">
          <a:xfrm>
            <a:off x="4871213" y="5704900"/>
            <a:ext cx="2449574" cy="79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lstStyle>
            <a:lvl1pPr eaLnBrk="0">
              <a:defRPr sz="5800">
                <a:solidFill>
                  <a:srgbClr val="000000"/>
                </a:solidFill>
                <a:latin typeface="Gill Sans" pitchFamily="3" charset="0"/>
                <a:ea typeface="MS PGothic" panose="020B0600070205080204" pitchFamily="34" charset="-128"/>
                <a:sym typeface="Gill Sans" pitchFamily="3" charset="0"/>
              </a:defRPr>
            </a:lvl1pPr>
            <a:lvl2pPr marL="742950" indent="-285750" eaLnBrk="0">
              <a:defRPr sz="5800">
                <a:solidFill>
                  <a:srgbClr val="000000"/>
                </a:solidFill>
                <a:latin typeface="Gill Sans" pitchFamily="3" charset="0"/>
                <a:ea typeface="MS PGothic" panose="020B0600070205080204" pitchFamily="34" charset="-128"/>
                <a:sym typeface="Gill Sans" pitchFamily="3" charset="0"/>
              </a:defRPr>
            </a:lvl2pPr>
            <a:lvl3pPr marL="1143000" indent="-228600" eaLnBrk="0">
              <a:defRPr sz="5800">
                <a:solidFill>
                  <a:srgbClr val="000000"/>
                </a:solidFill>
                <a:latin typeface="Gill Sans" pitchFamily="3" charset="0"/>
                <a:ea typeface="MS PGothic" panose="020B0600070205080204" pitchFamily="34" charset="-128"/>
                <a:sym typeface="Gill Sans" pitchFamily="3" charset="0"/>
              </a:defRPr>
            </a:lvl3pPr>
            <a:lvl4pPr marL="1600200" indent="-228600" eaLnBrk="0">
              <a:defRPr sz="5800">
                <a:solidFill>
                  <a:srgbClr val="000000"/>
                </a:solidFill>
                <a:latin typeface="Gill Sans" pitchFamily="3" charset="0"/>
                <a:ea typeface="MS PGothic" panose="020B0600070205080204" pitchFamily="34" charset="-128"/>
                <a:sym typeface="Gill Sans" pitchFamily="3" charset="0"/>
              </a:defRPr>
            </a:lvl4pPr>
            <a:lvl5pPr marL="2057400" indent="-228600" eaLnBrk="0">
              <a:defRPr sz="5800">
                <a:solidFill>
                  <a:srgbClr val="000000"/>
                </a:solidFill>
                <a:latin typeface="Gill Sans" pitchFamily="3" charset="0"/>
                <a:ea typeface="MS PGothic" panose="020B0600070205080204" pitchFamily="34" charset="-128"/>
                <a:sym typeface="Gill Sans" pitchFamily="3" charset="0"/>
              </a:defRPr>
            </a:lvl5pPr>
            <a:lvl6pPr marL="25146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6pPr>
            <a:lvl7pPr marL="29718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7pPr>
            <a:lvl8pPr marL="34290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8pPr>
            <a:lvl9pPr marL="38862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9pPr>
          </a:lstStyle>
          <a:p>
            <a:pPr algn="ctr"/>
            <a:r>
              <a:rPr lang="en-US" altLang="zh-CN" sz="4800" dirty="0">
                <a:solidFill>
                  <a:schemeClr val="bg1">
                    <a:lumMod val="85000"/>
                  </a:schemeClr>
                </a:solidFill>
                <a:latin typeface="微软雅黑" panose="020B0503020204020204" pitchFamily="34" charset="-122"/>
                <a:ea typeface="微软雅黑" panose="020B0503020204020204" pitchFamily="34" charset="-122"/>
              </a:rPr>
              <a:t>…</a:t>
            </a:r>
            <a:r>
              <a:rPr lang="en-US" altLang="zh-CN" sz="4800" dirty="0">
                <a:solidFill>
                  <a:schemeClr val="bg1">
                    <a:lumMod val="65000"/>
                  </a:schemeClr>
                </a:solidFill>
                <a:latin typeface="微软雅黑" panose="020B0503020204020204" pitchFamily="34" charset="-122"/>
                <a:ea typeface="微软雅黑" panose="020B0503020204020204" pitchFamily="34" charset="-122"/>
              </a:rPr>
              <a:t>…</a:t>
            </a:r>
            <a:endParaRPr lang="zh-CN" altLang="zh-CN" sz="4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30E9DAF-FEF8-4AE5-9F94-8EC62008E3AF}"/>
              </a:ext>
            </a:extLst>
          </p:cNvPr>
          <p:cNvSpPr/>
          <p:nvPr/>
        </p:nvSpPr>
        <p:spPr>
          <a:xfrm>
            <a:off x="0" y="0"/>
            <a:ext cx="153675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8154E27-2855-44FF-8A01-5296EB80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912" y="2025531"/>
            <a:ext cx="4111626" cy="1116490"/>
          </a:xfrm>
          <a:prstGeom prst="rect">
            <a:avLst/>
          </a:prstGeom>
        </p:spPr>
      </p:pic>
      <p:sp>
        <p:nvSpPr>
          <p:cNvPr id="40" name="AutoShape 28"/>
          <p:cNvSpPr/>
          <p:nvPr/>
        </p:nvSpPr>
        <p:spPr bwMode="auto">
          <a:xfrm>
            <a:off x="331264" y="580956"/>
            <a:ext cx="2558256" cy="9433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lstStyle/>
          <a:p>
            <a:pPr defTabSz="323850">
              <a:spcBef>
                <a:spcPts val="850"/>
              </a:spcBef>
              <a:defRPr/>
            </a:pPr>
            <a:r>
              <a:rPr lang="zh-CN" altLang="en-US" sz="4800" b="1" dirty="0">
                <a:solidFill>
                  <a:srgbClr val="1F2533"/>
                </a:solidFill>
                <a:latin typeface="+mj-lt"/>
                <a:ea typeface="Microsoft YaHei Light" panose="020B0503020204020204" pitchFamily="34" charset="-122"/>
                <a:sym typeface="Lato" charset="0"/>
              </a:rPr>
              <a:t>运行</a:t>
            </a:r>
            <a:r>
              <a:rPr lang="zh-CN" altLang="en-US" sz="4800" b="1" dirty="0">
                <a:solidFill>
                  <a:schemeClr val="bg1"/>
                </a:solidFill>
                <a:latin typeface="+mj-lt"/>
                <a:ea typeface="Microsoft YaHei Light" panose="020B0503020204020204" pitchFamily="34" charset="-122"/>
                <a:sym typeface="Lato" charset="0"/>
              </a:rPr>
              <a:t>结果</a:t>
            </a:r>
            <a:endParaRPr lang="es-ES" sz="6000" dirty="0">
              <a:solidFill>
                <a:schemeClr val="bg1"/>
              </a:solidFill>
              <a:latin typeface="+mj-lt"/>
              <a:ea typeface="Microsoft YaHei Light" panose="020B0503020204020204" pitchFamily="34" charset="-122"/>
              <a:sym typeface="Gill Sans" pitchFamily="3" charset="0"/>
            </a:endParaRPr>
          </a:p>
        </p:txBody>
      </p:sp>
      <p:pic>
        <p:nvPicPr>
          <p:cNvPr id="9" name="图片 8">
            <a:extLst>
              <a:ext uri="{FF2B5EF4-FFF2-40B4-BE49-F238E27FC236}">
                <a16:creationId xmlns:a16="http://schemas.microsoft.com/office/drawing/2014/main" id="{FFADDCCD-750C-4EE5-BB53-572505DFA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0885" y="3460455"/>
            <a:ext cx="4111626" cy="1120237"/>
          </a:xfrm>
          <a:prstGeom prst="rect">
            <a:avLst/>
          </a:prstGeom>
        </p:spPr>
      </p:pic>
      <p:pic>
        <p:nvPicPr>
          <p:cNvPr id="11" name="图片 10">
            <a:extLst>
              <a:ext uri="{FF2B5EF4-FFF2-40B4-BE49-F238E27FC236}">
                <a16:creationId xmlns:a16="http://schemas.microsoft.com/office/drawing/2014/main" id="{545E3744-6F87-48A1-9B22-BC7ABA22D2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5912" y="4899126"/>
            <a:ext cx="4111626" cy="1106707"/>
          </a:xfrm>
          <a:prstGeom prst="rect">
            <a:avLst/>
          </a:prstGeom>
        </p:spPr>
      </p:pic>
      <p:sp>
        <p:nvSpPr>
          <p:cNvPr id="20" name="Rectangle 34">
            <a:extLst>
              <a:ext uri="{FF2B5EF4-FFF2-40B4-BE49-F238E27FC236}">
                <a16:creationId xmlns:a16="http://schemas.microsoft.com/office/drawing/2014/main" id="{4223050C-38FC-4975-B0BE-97A882FAD5C4}"/>
              </a:ext>
            </a:extLst>
          </p:cNvPr>
          <p:cNvSpPr>
            <a:spLocks noChangeArrowheads="1"/>
          </p:cNvSpPr>
          <p:nvPr/>
        </p:nvSpPr>
        <p:spPr bwMode="auto">
          <a:xfrm>
            <a:off x="776266" y="1560002"/>
            <a:ext cx="7604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2800" dirty="0">
                <a:solidFill>
                  <a:srgbClr val="264457"/>
                </a:solidFill>
                <a:latin typeface="Agency FB" panose="020B0503020202020204"/>
                <a:cs typeface="Open Sans Light" panose="020B0306030504020204" pitchFamily="34" charset="0"/>
              </a:rPr>
              <a:t>1</a:t>
            </a:r>
          </a:p>
        </p:txBody>
      </p:sp>
      <p:sp>
        <p:nvSpPr>
          <p:cNvPr id="21" name="Rectangle 40">
            <a:extLst>
              <a:ext uri="{FF2B5EF4-FFF2-40B4-BE49-F238E27FC236}">
                <a16:creationId xmlns:a16="http://schemas.microsoft.com/office/drawing/2014/main" id="{D07FE32F-99B0-4C1D-A30D-F2F494B0C83A}"/>
              </a:ext>
            </a:extLst>
          </p:cNvPr>
          <p:cNvSpPr>
            <a:spLocks noChangeArrowheads="1"/>
          </p:cNvSpPr>
          <p:nvPr/>
        </p:nvSpPr>
        <p:spPr bwMode="auto">
          <a:xfrm>
            <a:off x="1610392" y="2989523"/>
            <a:ext cx="7604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2800" dirty="0">
                <a:solidFill>
                  <a:srgbClr val="FFFFFF"/>
                </a:solidFill>
                <a:latin typeface="Agency FB" panose="020B0503020202020204"/>
                <a:cs typeface="Open Sans Light" panose="020B0306030504020204" pitchFamily="34" charset="0"/>
              </a:rPr>
              <a:t>2</a:t>
            </a:r>
          </a:p>
        </p:txBody>
      </p:sp>
      <p:sp>
        <p:nvSpPr>
          <p:cNvPr id="22" name="Rectangle 43">
            <a:extLst>
              <a:ext uri="{FF2B5EF4-FFF2-40B4-BE49-F238E27FC236}">
                <a16:creationId xmlns:a16="http://schemas.microsoft.com/office/drawing/2014/main" id="{D652A7CE-356F-4730-9538-7E5FD688652A}"/>
              </a:ext>
            </a:extLst>
          </p:cNvPr>
          <p:cNvSpPr>
            <a:spLocks noChangeArrowheads="1"/>
          </p:cNvSpPr>
          <p:nvPr/>
        </p:nvSpPr>
        <p:spPr bwMode="auto">
          <a:xfrm>
            <a:off x="849899" y="4423169"/>
            <a:ext cx="7604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2800" dirty="0">
                <a:solidFill>
                  <a:srgbClr val="1F2533"/>
                </a:solidFill>
                <a:latin typeface="Agency FB" panose="020B0503020202020204"/>
                <a:cs typeface="Open Sans Light" panose="020B0306030504020204" pitchFamily="34" charset="0"/>
              </a:rPr>
              <a:t>3</a:t>
            </a:r>
          </a:p>
        </p:txBody>
      </p:sp>
      <p:sp>
        <p:nvSpPr>
          <p:cNvPr id="23" name="矩形 22">
            <a:extLst>
              <a:ext uri="{FF2B5EF4-FFF2-40B4-BE49-F238E27FC236}">
                <a16:creationId xmlns:a16="http://schemas.microsoft.com/office/drawing/2014/main" id="{0E6FB78C-3B96-4492-B2EC-5A91396CBBF6}"/>
              </a:ext>
            </a:extLst>
          </p:cNvPr>
          <p:cNvSpPr/>
          <p:nvPr/>
        </p:nvSpPr>
        <p:spPr>
          <a:xfrm>
            <a:off x="218340" y="0"/>
            <a:ext cx="2985646" cy="1707097"/>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D90EE57-9CD0-4F26-B078-1F567BB679FE}"/>
              </a:ext>
            </a:extLst>
          </p:cNvPr>
          <p:cNvSpPr/>
          <p:nvPr/>
        </p:nvSpPr>
        <p:spPr>
          <a:xfrm>
            <a:off x="7976460" y="2315152"/>
            <a:ext cx="2449574" cy="76349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Oval 13">
            <a:extLst>
              <a:ext uri="{FF2B5EF4-FFF2-40B4-BE49-F238E27FC236}">
                <a16:creationId xmlns:a16="http://schemas.microsoft.com/office/drawing/2014/main" id="{F8908F05-8E15-4190-AAF3-245CFBF5430E}"/>
              </a:ext>
            </a:extLst>
          </p:cNvPr>
          <p:cNvSpPr/>
          <p:nvPr/>
        </p:nvSpPr>
        <p:spPr>
          <a:xfrm>
            <a:off x="7510943" y="1895213"/>
            <a:ext cx="819150" cy="819150"/>
          </a:xfrm>
          <a:prstGeom prst="ellipse">
            <a:avLst/>
          </a:prstGeom>
          <a:solidFill>
            <a:schemeClr val="tx1">
              <a:lumMod val="65000"/>
              <a:lumOff val="35000"/>
            </a:schemeClr>
          </a:solidFill>
          <a:ln w="12700">
            <a:noFill/>
          </a:ln>
        </p:spPr>
        <p:txBody>
          <a:bodyPr anchor="ctr"/>
          <a:lstStyle/>
          <a:p>
            <a:pPr lvl="0" indent="0" algn="ctr">
              <a:buFont typeface="Arial" panose="020B0604020202020204" pitchFamily="34" charset="0"/>
              <a:buNone/>
            </a:pPr>
            <a:endParaRPr lang="en-US" altLang="zh-CN" sz="2800" dirty="0">
              <a:solidFill>
                <a:srgbClr val="F2F2F2"/>
              </a:solidFill>
              <a:latin typeface="FontAwesome" pitchFamily="2" charset="0"/>
              <a:ea typeface="宋体" panose="02010600030101010101" pitchFamily="2" charset="-122"/>
              <a:sym typeface="FontAwesome" pitchFamily="2" charset="0"/>
            </a:endParaRPr>
          </a:p>
        </p:txBody>
      </p:sp>
      <p:sp>
        <p:nvSpPr>
          <p:cNvPr id="27" name="Freeform 7">
            <a:extLst>
              <a:ext uri="{FF2B5EF4-FFF2-40B4-BE49-F238E27FC236}">
                <a16:creationId xmlns:a16="http://schemas.microsoft.com/office/drawing/2014/main" id="{C27B6C3F-8AFC-4FA5-96D1-F958231A0E04}"/>
              </a:ext>
            </a:extLst>
          </p:cNvPr>
          <p:cNvSpPr>
            <a:spLocks noEditPoints="1"/>
          </p:cNvSpPr>
          <p:nvPr/>
        </p:nvSpPr>
        <p:spPr>
          <a:xfrm>
            <a:off x="7749068" y="2095238"/>
            <a:ext cx="342900" cy="401638"/>
          </a:xfrm>
          <a:custGeom>
            <a:avLst/>
            <a:gdLst/>
            <a:ahLst/>
            <a:cxnLst>
              <a:cxn ang="0">
                <a:pos x="625374098" y="300437490"/>
              </a:cxn>
              <a:cxn ang="0">
                <a:pos x="572378801" y="346656327"/>
              </a:cxn>
              <a:cxn ang="0">
                <a:pos x="572378801" y="439097764"/>
              </a:cxn>
              <a:cxn ang="0">
                <a:pos x="487582197" y="439097764"/>
              </a:cxn>
              <a:cxn ang="0">
                <a:pos x="445183895" y="496875072"/>
              </a:cxn>
              <a:cxn ang="0">
                <a:pos x="487582197" y="543097672"/>
              </a:cxn>
              <a:cxn ang="0">
                <a:pos x="572378801" y="543097672"/>
              </a:cxn>
              <a:cxn ang="0">
                <a:pos x="572378801" y="635539109"/>
              </a:cxn>
              <a:cxn ang="0">
                <a:pos x="625374098" y="693312655"/>
              </a:cxn>
              <a:cxn ang="0">
                <a:pos x="667772400" y="635539109"/>
              </a:cxn>
              <a:cxn ang="0">
                <a:pos x="667772400" y="543097672"/>
              </a:cxn>
              <a:cxn ang="0">
                <a:pos x="752569005" y="543097672"/>
              </a:cxn>
              <a:cxn ang="0">
                <a:pos x="805567743" y="496875072"/>
              </a:cxn>
              <a:cxn ang="0">
                <a:pos x="752569005" y="439097764"/>
              </a:cxn>
              <a:cxn ang="0">
                <a:pos x="667772400" y="439097764"/>
              </a:cxn>
              <a:cxn ang="0">
                <a:pos x="667772400" y="346656327"/>
              </a:cxn>
              <a:cxn ang="0">
                <a:pos x="625374098" y="300437490"/>
              </a:cxn>
              <a:cxn ang="0">
                <a:pos x="105997476" y="1143968891"/>
              </a:cxn>
              <a:cxn ang="0">
                <a:pos x="95397040" y="1132414182"/>
              </a:cxn>
              <a:cxn ang="0">
                <a:pos x="84796604" y="1097746291"/>
              </a:cxn>
              <a:cxn ang="0">
                <a:pos x="95397040" y="1063082164"/>
              </a:cxn>
              <a:cxn ang="0">
                <a:pos x="233192383" y="912863418"/>
              </a:cxn>
              <a:cxn ang="0">
                <a:pos x="243789377" y="901308709"/>
              </a:cxn>
              <a:cxn ang="0">
                <a:pos x="264990249" y="912863418"/>
              </a:cxn>
              <a:cxn ang="0">
                <a:pos x="264990249" y="935972837"/>
              </a:cxn>
              <a:cxn ang="0">
                <a:pos x="127194906" y="1086191582"/>
              </a:cxn>
              <a:cxn ang="0">
                <a:pos x="116594470" y="1097746291"/>
              </a:cxn>
              <a:cxn ang="0">
                <a:pos x="127194906" y="1109301001"/>
              </a:cxn>
              <a:cxn ang="0">
                <a:pos x="127194906" y="1132414182"/>
              </a:cxn>
              <a:cxn ang="0">
                <a:pos x="105997476" y="1143968891"/>
              </a:cxn>
              <a:cxn ang="0">
                <a:pos x="614777104" y="831976691"/>
              </a:cxn>
              <a:cxn ang="0">
                <a:pos x="392185156" y="727980545"/>
              </a:cxn>
              <a:cxn ang="0">
                <a:pos x="296788116" y="485320363"/>
              </a:cxn>
              <a:cxn ang="0">
                <a:pos x="392185156" y="242660181"/>
              </a:cxn>
              <a:cxn ang="0">
                <a:pos x="614777104" y="138664036"/>
              </a:cxn>
              <a:cxn ang="0">
                <a:pos x="847966046" y="242660181"/>
              </a:cxn>
              <a:cxn ang="0">
                <a:pos x="932762650" y="485320363"/>
              </a:cxn>
              <a:cxn ang="0">
                <a:pos x="847966046" y="727980545"/>
              </a:cxn>
              <a:cxn ang="0">
                <a:pos x="614777104" y="831976691"/>
              </a:cxn>
              <a:cxn ang="0">
                <a:pos x="614777104" y="0"/>
              </a:cxn>
              <a:cxn ang="0">
                <a:pos x="180193645" y="485320363"/>
              </a:cxn>
              <a:cxn ang="0">
                <a:pos x="264990249" y="762644673"/>
              </a:cxn>
              <a:cxn ang="0">
                <a:pos x="42398302" y="1005304855"/>
              </a:cxn>
              <a:cxn ang="0">
                <a:pos x="42398302" y="1190187728"/>
              </a:cxn>
              <a:cxn ang="0">
                <a:pos x="127194906" y="1236410327"/>
              </a:cxn>
              <a:cxn ang="0">
                <a:pos x="211991511" y="1190187728"/>
              </a:cxn>
              <a:cxn ang="0">
                <a:pos x="423983023" y="970640727"/>
              </a:cxn>
              <a:cxn ang="0">
                <a:pos x="455780889" y="935972837"/>
              </a:cxn>
              <a:cxn ang="0">
                <a:pos x="614777104" y="970640727"/>
              </a:cxn>
              <a:cxn ang="0">
                <a:pos x="1059957557" y="485320363"/>
              </a:cxn>
              <a:cxn ang="0">
                <a:pos x="614777104" y="0"/>
              </a:cxn>
            </a:cxnLst>
            <a:rect l="0" t="0" r="0" b="0"/>
            <a:pathLst>
              <a:path w="100" h="107">
                <a:moveTo>
                  <a:pt x="59" y="26"/>
                </a:moveTo>
                <a:cubicBezTo>
                  <a:pt x="56" y="26"/>
                  <a:pt x="54" y="28"/>
                  <a:pt x="54" y="30"/>
                </a:cubicBezTo>
                <a:cubicBezTo>
                  <a:pt x="54" y="38"/>
                  <a:pt x="54" y="38"/>
                  <a:pt x="54" y="38"/>
                </a:cubicBezTo>
                <a:cubicBezTo>
                  <a:pt x="46" y="38"/>
                  <a:pt x="46" y="38"/>
                  <a:pt x="46" y="38"/>
                </a:cubicBezTo>
                <a:cubicBezTo>
                  <a:pt x="44" y="38"/>
                  <a:pt x="42" y="40"/>
                  <a:pt x="42" y="43"/>
                </a:cubicBezTo>
                <a:cubicBezTo>
                  <a:pt x="42" y="45"/>
                  <a:pt x="44" y="47"/>
                  <a:pt x="46" y="47"/>
                </a:cubicBezTo>
                <a:cubicBezTo>
                  <a:pt x="54" y="47"/>
                  <a:pt x="54" y="47"/>
                  <a:pt x="54" y="47"/>
                </a:cubicBezTo>
                <a:cubicBezTo>
                  <a:pt x="54" y="55"/>
                  <a:pt x="54" y="55"/>
                  <a:pt x="54" y="55"/>
                </a:cubicBezTo>
                <a:cubicBezTo>
                  <a:pt x="54" y="58"/>
                  <a:pt x="56" y="60"/>
                  <a:pt x="59" y="60"/>
                </a:cubicBezTo>
                <a:cubicBezTo>
                  <a:pt x="61" y="60"/>
                  <a:pt x="63" y="58"/>
                  <a:pt x="63" y="55"/>
                </a:cubicBezTo>
                <a:cubicBezTo>
                  <a:pt x="63" y="47"/>
                  <a:pt x="63" y="47"/>
                  <a:pt x="63" y="47"/>
                </a:cubicBezTo>
                <a:cubicBezTo>
                  <a:pt x="71" y="47"/>
                  <a:pt x="71" y="47"/>
                  <a:pt x="71" y="47"/>
                </a:cubicBezTo>
                <a:cubicBezTo>
                  <a:pt x="74" y="47"/>
                  <a:pt x="76" y="45"/>
                  <a:pt x="76" y="43"/>
                </a:cubicBezTo>
                <a:cubicBezTo>
                  <a:pt x="76" y="40"/>
                  <a:pt x="74" y="38"/>
                  <a:pt x="71" y="38"/>
                </a:cubicBezTo>
                <a:cubicBezTo>
                  <a:pt x="63" y="38"/>
                  <a:pt x="63" y="38"/>
                  <a:pt x="63" y="38"/>
                </a:cubicBezTo>
                <a:cubicBezTo>
                  <a:pt x="63" y="30"/>
                  <a:pt x="63" y="30"/>
                  <a:pt x="63" y="30"/>
                </a:cubicBezTo>
                <a:cubicBezTo>
                  <a:pt x="63" y="28"/>
                  <a:pt x="61" y="26"/>
                  <a:pt x="59" y="26"/>
                </a:cubicBezTo>
                <a:moveTo>
                  <a:pt x="10" y="99"/>
                </a:moveTo>
                <a:cubicBezTo>
                  <a:pt x="10" y="99"/>
                  <a:pt x="9" y="99"/>
                  <a:pt x="9" y="98"/>
                </a:cubicBezTo>
                <a:cubicBezTo>
                  <a:pt x="8" y="97"/>
                  <a:pt x="8" y="96"/>
                  <a:pt x="8" y="95"/>
                </a:cubicBezTo>
                <a:cubicBezTo>
                  <a:pt x="8" y="94"/>
                  <a:pt x="8" y="93"/>
                  <a:pt x="9" y="92"/>
                </a:cubicBezTo>
                <a:cubicBezTo>
                  <a:pt x="22" y="79"/>
                  <a:pt x="22" y="79"/>
                  <a:pt x="22" y="79"/>
                </a:cubicBezTo>
                <a:cubicBezTo>
                  <a:pt x="22" y="78"/>
                  <a:pt x="23" y="78"/>
                  <a:pt x="23" y="78"/>
                </a:cubicBezTo>
                <a:cubicBezTo>
                  <a:pt x="24" y="78"/>
                  <a:pt x="24" y="78"/>
                  <a:pt x="25" y="79"/>
                </a:cubicBezTo>
                <a:cubicBezTo>
                  <a:pt x="25" y="79"/>
                  <a:pt x="25" y="80"/>
                  <a:pt x="25" y="81"/>
                </a:cubicBezTo>
                <a:cubicBezTo>
                  <a:pt x="12" y="94"/>
                  <a:pt x="12" y="94"/>
                  <a:pt x="12" y="94"/>
                </a:cubicBezTo>
                <a:cubicBezTo>
                  <a:pt x="11" y="95"/>
                  <a:pt x="11" y="95"/>
                  <a:pt x="11" y="95"/>
                </a:cubicBezTo>
                <a:cubicBezTo>
                  <a:pt x="12" y="96"/>
                  <a:pt x="12" y="96"/>
                  <a:pt x="12" y="96"/>
                </a:cubicBezTo>
                <a:cubicBezTo>
                  <a:pt x="12" y="97"/>
                  <a:pt x="12" y="98"/>
                  <a:pt x="12" y="98"/>
                </a:cubicBezTo>
                <a:cubicBezTo>
                  <a:pt x="11" y="99"/>
                  <a:pt x="11" y="99"/>
                  <a:pt x="10" y="99"/>
                </a:cubicBezTo>
                <a:moveTo>
                  <a:pt x="58" y="72"/>
                </a:moveTo>
                <a:cubicBezTo>
                  <a:pt x="50" y="72"/>
                  <a:pt x="43" y="69"/>
                  <a:pt x="37" y="63"/>
                </a:cubicBezTo>
                <a:cubicBezTo>
                  <a:pt x="32" y="58"/>
                  <a:pt x="28" y="50"/>
                  <a:pt x="28" y="42"/>
                </a:cubicBezTo>
                <a:cubicBezTo>
                  <a:pt x="28" y="34"/>
                  <a:pt x="32" y="26"/>
                  <a:pt x="37" y="21"/>
                </a:cubicBezTo>
                <a:cubicBezTo>
                  <a:pt x="43" y="15"/>
                  <a:pt x="50" y="12"/>
                  <a:pt x="58" y="12"/>
                </a:cubicBezTo>
                <a:cubicBezTo>
                  <a:pt x="67" y="12"/>
                  <a:pt x="74" y="15"/>
                  <a:pt x="80" y="21"/>
                </a:cubicBezTo>
                <a:cubicBezTo>
                  <a:pt x="85" y="26"/>
                  <a:pt x="88" y="34"/>
                  <a:pt x="88" y="42"/>
                </a:cubicBezTo>
                <a:cubicBezTo>
                  <a:pt x="88" y="50"/>
                  <a:pt x="85" y="58"/>
                  <a:pt x="80" y="63"/>
                </a:cubicBezTo>
                <a:cubicBezTo>
                  <a:pt x="74" y="69"/>
                  <a:pt x="67" y="72"/>
                  <a:pt x="58" y="72"/>
                </a:cubicBezTo>
                <a:moveTo>
                  <a:pt x="58" y="0"/>
                </a:moveTo>
                <a:cubicBezTo>
                  <a:pt x="35" y="0"/>
                  <a:pt x="17" y="19"/>
                  <a:pt x="17" y="42"/>
                </a:cubicBezTo>
                <a:cubicBezTo>
                  <a:pt x="17" y="51"/>
                  <a:pt x="20" y="59"/>
                  <a:pt x="25" y="66"/>
                </a:cubicBezTo>
                <a:cubicBezTo>
                  <a:pt x="4" y="87"/>
                  <a:pt x="4" y="87"/>
                  <a:pt x="4" y="87"/>
                </a:cubicBezTo>
                <a:cubicBezTo>
                  <a:pt x="0" y="91"/>
                  <a:pt x="0" y="99"/>
                  <a:pt x="4" y="103"/>
                </a:cubicBezTo>
                <a:cubicBezTo>
                  <a:pt x="6" y="106"/>
                  <a:pt x="9" y="107"/>
                  <a:pt x="12" y="107"/>
                </a:cubicBezTo>
                <a:cubicBezTo>
                  <a:pt x="15" y="107"/>
                  <a:pt x="18" y="106"/>
                  <a:pt x="20" y="103"/>
                </a:cubicBezTo>
                <a:cubicBezTo>
                  <a:pt x="40" y="84"/>
                  <a:pt x="40" y="84"/>
                  <a:pt x="40" y="84"/>
                </a:cubicBezTo>
                <a:cubicBezTo>
                  <a:pt x="43" y="81"/>
                  <a:pt x="43" y="81"/>
                  <a:pt x="43" y="81"/>
                </a:cubicBezTo>
                <a:cubicBezTo>
                  <a:pt x="48" y="83"/>
                  <a:pt x="53" y="84"/>
                  <a:pt x="58" y="84"/>
                </a:cubicBezTo>
                <a:cubicBezTo>
                  <a:pt x="81" y="84"/>
                  <a:pt x="100" y="65"/>
                  <a:pt x="100" y="42"/>
                </a:cubicBezTo>
                <a:cubicBezTo>
                  <a:pt x="100" y="19"/>
                  <a:pt x="81" y="0"/>
                  <a:pt x="58" y="0"/>
                </a:cubicBezTo>
              </a:path>
            </a:pathLst>
          </a:custGeom>
          <a:solidFill>
            <a:schemeClr val="bg1"/>
          </a:solidFill>
          <a:ln w="9525" cap="flat" cmpd="sng">
            <a:solidFill>
              <a:schemeClr val="bg1"/>
            </a:solidFill>
            <a:prstDash val="solid"/>
            <a:round/>
            <a:headEnd type="none" w="med" len="med"/>
            <a:tailEnd type="none" w="med" len="med"/>
          </a:ln>
        </p:spPr>
        <p:txBody>
          <a:bodyPr/>
          <a:lstStyle/>
          <a:p>
            <a:endParaRPr lang="zh-CN" altLang="en-US"/>
          </a:p>
        </p:txBody>
      </p:sp>
      <p:sp>
        <p:nvSpPr>
          <p:cNvPr id="13" name="文本框 12">
            <a:extLst>
              <a:ext uri="{FF2B5EF4-FFF2-40B4-BE49-F238E27FC236}">
                <a16:creationId xmlns:a16="http://schemas.microsoft.com/office/drawing/2014/main" id="{BAB63D7E-907B-4B67-9A58-9EAE023AF311}"/>
              </a:ext>
            </a:extLst>
          </p:cNvPr>
          <p:cNvSpPr txBox="1"/>
          <p:nvPr/>
        </p:nvSpPr>
        <p:spPr>
          <a:xfrm>
            <a:off x="8160059" y="2545086"/>
            <a:ext cx="2575420" cy="338554"/>
          </a:xfrm>
          <a:prstGeom prst="rect">
            <a:avLst/>
          </a:prstGeom>
          <a:noFill/>
        </p:spPr>
        <p:txBody>
          <a:bodyPr wrap="square" rtlCol="0">
            <a:spAutoFit/>
          </a:bodyPr>
          <a:lstStyle/>
          <a:p>
            <a:r>
              <a:rPr lang="zh-CN" altLang="en-US" sz="1600" b="1" dirty="0">
                <a:solidFill>
                  <a:schemeClr val="bg1">
                    <a:lumMod val="50000"/>
                  </a:schemeClr>
                </a:solidFill>
              </a:rPr>
              <a:t>随机数：</a:t>
            </a:r>
            <a:r>
              <a:rPr lang="en-US" altLang="zh-CN" sz="1600" b="1" dirty="0">
                <a:solidFill>
                  <a:schemeClr val="bg1">
                    <a:lumMod val="50000"/>
                  </a:schemeClr>
                </a:solidFill>
              </a:rPr>
              <a:t>rand()*rand()</a:t>
            </a:r>
            <a:endParaRPr lang="zh-CN" altLang="en-US" sz="1600" b="1" dirty="0">
              <a:solidFill>
                <a:schemeClr val="bg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4000" fill="hold" grpId="0" nodeType="withEffect" p14:presetBounceEnd="2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28000">
                                          <p:cBhvr additive="base">
                                            <p:cTn id="7" dur="750" fill="hold"/>
                                            <p:tgtEl>
                                              <p:spTgt spid="6"/>
                                            </p:tgtEl>
                                            <p:attrNameLst>
                                              <p:attrName>ppt_x</p:attrName>
                                            </p:attrNameLst>
                                          </p:cBhvr>
                                          <p:tavLst>
                                            <p:tav tm="0">
                                              <p:val>
                                                <p:strVal val="#ppt_x"/>
                                              </p:val>
                                            </p:tav>
                                            <p:tav tm="100000">
                                              <p:val>
                                                <p:strVal val="#ppt_x"/>
                                              </p:val>
                                            </p:tav>
                                          </p:tavLst>
                                        </p:anim>
                                        <p:anim calcmode="lin" valueType="num" p14:bounceEnd="28000">
                                          <p:cBhvr additive="base">
                                            <p:cTn id="8" dur="75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10"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2250"/>
                                </p:stCondLst>
                                <p:childTnLst>
                                  <p:par>
                                    <p:cTn id="20" presetID="53" presetClass="entr" presetSubtype="16"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2" presetClass="entr" presetSubtype="8" accel="42000" fill="hold" grpId="0" nodeType="withEffect" p14:presetBounceEnd="44000">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14:bounceEnd="44000">
                                          <p:cBhvr additive="base">
                                            <p:cTn id="37" dur="750" fill="hold"/>
                                            <p:tgtEl>
                                              <p:spTgt spid="23"/>
                                            </p:tgtEl>
                                            <p:attrNameLst>
                                              <p:attrName>ppt_x</p:attrName>
                                            </p:attrNameLst>
                                          </p:cBhvr>
                                          <p:tavLst>
                                            <p:tav tm="0">
                                              <p:val>
                                                <p:strVal val="0-#ppt_w/2"/>
                                              </p:val>
                                            </p:tav>
                                            <p:tav tm="100000">
                                              <p:val>
                                                <p:strVal val="#ppt_x"/>
                                              </p:val>
                                            </p:tav>
                                          </p:tavLst>
                                        </p:anim>
                                        <p:anim calcmode="lin" valueType="num" p14:bounceEnd="44000">
                                          <p:cBhvr additive="base">
                                            <p:cTn id="38" dur="750" fill="hold"/>
                                            <p:tgtEl>
                                              <p:spTgt spid="23"/>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par>
                                    <p:cTn id="50" presetID="2" presetClass="entr" presetSubtype="8" accel="42000" fill="hold" grpId="0" nodeType="withEffect" p14:presetBounceEnd="44000">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14:bounceEnd="44000">
                                          <p:cBhvr additive="base">
                                            <p:cTn id="52" dur="750" fill="hold"/>
                                            <p:tgtEl>
                                              <p:spTgt spid="28"/>
                                            </p:tgtEl>
                                            <p:attrNameLst>
                                              <p:attrName>ppt_x</p:attrName>
                                            </p:attrNameLst>
                                          </p:cBhvr>
                                          <p:tavLst>
                                            <p:tav tm="0">
                                              <p:val>
                                                <p:strVal val="0-#ppt_w/2"/>
                                              </p:val>
                                            </p:tav>
                                            <p:tav tm="100000">
                                              <p:val>
                                                <p:strVal val="#ppt_x"/>
                                              </p:val>
                                            </p:tav>
                                          </p:tavLst>
                                        </p:anim>
                                        <p:anim calcmode="lin" valueType="num" p14:bounceEnd="44000">
                                          <p:cBhvr additive="base">
                                            <p:cTn id="53" dur="750" fill="hold"/>
                                            <p:tgtEl>
                                              <p:spTgt spid="28"/>
                                            </p:tgtEl>
                                            <p:attrNameLst>
                                              <p:attrName>ppt_y</p:attrName>
                                            </p:attrNameLst>
                                          </p:cBhvr>
                                          <p:tavLst>
                                            <p:tav tm="0">
                                              <p:val>
                                                <p:strVal val="#ppt_y"/>
                                              </p:val>
                                            </p:tav>
                                            <p:tav tm="100000">
                                              <p:val>
                                                <p:strVal val="#ppt_y"/>
                                              </p:val>
                                            </p:tav>
                                          </p:tavLst>
                                        </p:anim>
                                      </p:childTnLst>
                                    </p:cTn>
                                  </p:par>
                                </p:childTnLst>
                              </p:cTn>
                            </p:par>
                            <p:par>
                              <p:cTn id="54" fill="hold">
                                <p:stCondLst>
                                  <p:cond delay="3750"/>
                                </p:stCondLst>
                                <p:childTnLst>
                                  <p:par>
                                    <p:cTn id="55" presetID="2" presetClass="entr" presetSubtype="2" fill="hold" nodeType="afterEffect" p14:presetBounceEnd="40000">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14:bounceEnd="40000">
                                          <p:cBhvr additive="base">
                                            <p:cTn id="57"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8" dur="500" fill="hold"/>
                                            <p:tgtEl>
                                              <p:spTgt spid="3"/>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14:presetBounceEnd="40000">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14:bounceEnd="40000">
                                          <p:cBhvr additive="base">
                                            <p:cTn id="61" dur="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62" dur="500" fill="hold"/>
                                            <p:tgtEl>
                                              <p:spTgt spid="9"/>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14:presetBounceEnd="40000">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14:bounceEnd="40000">
                                          <p:cBhvr additive="base">
                                            <p:cTn id="65"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66" dur="500" fill="hold"/>
                                            <p:tgtEl>
                                              <p:spTgt spid="11"/>
                                            </p:tgtEl>
                                            <p:attrNameLst>
                                              <p:attrName>ppt_y</p:attrName>
                                            </p:attrNameLst>
                                          </p:cBhvr>
                                          <p:tavLst>
                                            <p:tav tm="0">
                                              <p:val>
                                                <p:strVal val="#ppt_y"/>
                                              </p:val>
                                            </p:tav>
                                            <p:tav tm="100000">
                                              <p:val>
                                                <p:strVal val="#ppt_y"/>
                                              </p:val>
                                            </p:tav>
                                          </p:tavLst>
                                        </p:anim>
                                      </p:childTnLst>
                                    </p:cTn>
                                  </p:par>
                                </p:childTnLst>
                              </p:cTn>
                            </p:par>
                            <p:par>
                              <p:cTn id="67" fill="hold">
                                <p:stCondLst>
                                  <p:cond delay="4250"/>
                                </p:stCondLst>
                                <p:childTnLst>
                                  <p:par>
                                    <p:cTn id="68" presetID="10" presetClass="entr" presetSubtype="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3" grpId="0"/>
          <p:bldP spid="40" grpId="0"/>
          <p:bldP spid="20" grpId="0"/>
          <p:bldP spid="21" grpId="0"/>
          <p:bldP spid="22" grpId="0"/>
          <p:bldP spid="23" grpId="0" animBg="1"/>
          <p:bldP spid="28" grpId="0" animBg="1"/>
          <p:bldP spid="26" grpId="0" animBg="1"/>
          <p:bldP spid="27" grpId="0"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4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10"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2250"/>
                                </p:stCondLst>
                                <p:childTnLst>
                                  <p:par>
                                    <p:cTn id="20" presetID="53" presetClass="entr" presetSubtype="16"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2" presetClass="entr" presetSubtype="8" accel="4200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750" fill="hold"/>
                                            <p:tgtEl>
                                              <p:spTgt spid="23"/>
                                            </p:tgtEl>
                                            <p:attrNameLst>
                                              <p:attrName>ppt_x</p:attrName>
                                            </p:attrNameLst>
                                          </p:cBhvr>
                                          <p:tavLst>
                                            <p:tav tm="0">
                                              <p:val>
                                                <p:strVal val="0-#ppt_w/2"/>
                                              </p:val>
                                            </p:tav>
                                            <p:tav tm="100000">
                                              <p:val>
                                                <p:strVal val="#ppt_x"/>
                                              </p:val>
                                            </p:tav>
                                          </p:tavLst>
                                        </p:anim>
                                        <p:anim calcmode="lin" valueType="num">
                                          <p:cBhvr additive="base">
                                            <p:cTn id="38" dur="750" fill="hold"/>
                                            <p:tgtEl>
                                              <p:spTgt spid="23"/>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par>
                                    <p:cTn id="50" presetID="2" presetClass="entr" presetSubtype="8" accel="4200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750" fill="hold"/>
                                            <p:tgtEl>
                                              <p:spTgt spid="28"/>
                                            </p:tgtEl>
                                            <p:attrNameLst>
                                              <p:attrName>ppt_x</p:attrName>
                                            </p:attrNameLst>
                                          </p:cBhvr>
                                          <p:tavLst>
                                            <p:tav tm="0">
                                              <p:val>
                                                <p:strVal val="0-#ppt_w/2"/>
                                              </p:val>
                                            </p:tav>
                                            <p:tav tm="100000">
                                              <p:val>
                                                <p:strVal val="#ppt_x"/>
                                              </p:val>
                                            </p:tav>
                                          </p:tavLst>
                                        </p:anim>
                                        <p:anim calcmode="lin" valueType="num">
                                          <p:cBhvr additive="base">
                                            <p:cTn id="53" dur="750" fill="hold"/>
                                            <p:tgtEl>
                                              <p:spTgt spid="28"/>
                                            </p:tgtEl>
                                            <p:attrNameLst>
                                              <p:attrName>ppt_y</p:attrName>
                                            </p:attrNameLst>
                                          </p:cBhvr>
                                          <p:tavLst>
                                            <p:tav tm="0">
                                              <p:val>
                                                <p:strVal val="#ppt_y"/>
                                              </p:val>
                                            </p:tav>
                                            <p:tav tm="100000">
                                              <p:val>
                                                <p:strVal val="#ppt_y"/>
                                              </p:val>
                                            </p:tav>
                                          </p:tavLst>
                                        </p:anim>
                                      </p:childTnLst>
                                    </p:cTn>
                                  </p:par>
                                </p:childTnLst>
                              </p:cTn>
                            </p:par>
                            <p:par>
                              <p:cTn id="54" fill="hold">
                                <p:stCondLst>
                                  <p:cond delay="3750"/>
                                </p:stCondLst>
                                <p:childTnLst>
                                  <p:par>
                                    <p:cTn id="55" presetID="2" presetClass="entr" presetSubtype="2"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1+#ppt_w/2"/>
                                              </p:val>
                                            </p:tav>
                                            <p:tav tm="100000">
                                              <p:val>
                                                <p:strVal val="#ppt_x"/>
                                              </p:val>
                                            </p:tav>
                                          </p:tavLst>
                                        </p:anim>
                                        <p:anim calcmode="lin" valueType="num">
                                          <p:cBhvr additive="base">
                                            <p:cTn id="58" dur="500" fill="hold"/>
                                            <p:tgtEl>
                                              <p:spTgt spid="3"/>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0-#ppt_w/2"/>
                                              </p:val>
                                            </p:tav>
                                            <p:tav tm="100000">
                                              <p:val>
                                                <p:strVal val="#ppt_x"/>
                                              </p:val>
                                            </p:tav>
                                          </p:tavLst>
                                        </p:anim>
                                        <p:anim calcmode="lin" valueType="num">
                                          <p:cBhvr additive="base">
                                            <p:cTn id="62" dur="500" fill="hold"/>
                                            <p:tgtEl>
                                              <p:spTgt spid="9"/>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additive="base">
                                            <p:cTn id="65" dur="500" fill="hold"/>
                                            <p:tgtEl>
                                              <p:spTgt spid="11"/>
                                            </p:tgtEl>
                                            <p:attrNameLst>
                                              <p:attrName>ppt_x</p:attrName>
                                            </p:attrNameLst>
                                          </p:cBhvr>
                                          <p:tavLst>
                                            <p:tav tm="0">
                                              <p:val>
                                                <p:strVal val="1+#ppt_w/2"/>
                                              </p:val>
                                            </p:tav>
                                            <p:tav tm="100000">
                                              <p:val>
                                                <p:strVal val="#ppt_x"/>
                                              </p:val>
                                            </p:tav>
                                          </p:tavLst>
                                        </p:anim>
                                        <p:anim calcmode="lin" valueType="num">
                                          <p:cBhvr additive="base">
                                            <p:cTn id="66" dur="500" fill="hold"/>
                                            <p:tgtEl>
                                              <p:spTgt spid="11"/>
                                            </p:tgtEl>
                                            <p:attrNameLst>
                                              <p:attrName>ppt_y</p:attrName>
                                            </p:attrNameLst>
                                          </p:cBhvr>
                                          <p:tavLst>
                                            <p:tav tm="0">
                                              <p:val>
                                                <p:strVal val="#ppt_y"/>
                                              </p:val>
                                            </p:tav>
                                            <p:tav tm="100000">
                                              <p:val>
                                                <p:strVal val="#ppt_y"/>
                                              </p:val>
                                            </p:tav>
                                          </p:tavLst>
                                        </p:anim>
                                      </p:childTnLst>
                                    </p:cTn>
                                  </p:par>
                                </p:childTnLst>
                              </p:cTn>
                            </p:par>
                            <p:par>
                              <p:cTn id="67" fill="hold">
                                <p:stCondLst>
                                  <p:cond delay="4250"/>
                                </p:stCondLst>
                                <p:childTnLst>
                                  <p:par>
                                    <p:cTn id="68" presetID="10" presetClass="entr" presetSubtype="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3" grpId="0"/>
          <p:bldP spid="40" grpId="0"/>
          <p:bldP spid="20" grpId="0"/>
          <p:bldP spid="21" grpId="0"/>
          <p:bldP spid="22" grpId="0"/>
          <p:bldP spid="23" grpId="0" animBg="1"/>
          <p:bldP spid="28" grpId="0" animBg="1"/>
          <p:bldP spid="26" grpId="0" animBg="1"/>
          <p:bldP spid="27" grpId="0" animBg="1"/>
          <p:bldP spid="13"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92D345-56EF-4D60-B5FD-1EF31CA2FEE5}"/>
              </a:ext>
            </a:extLst>
          </p:cNvPr>
          <p:cNvSpPr/>
          <p:nvPr/>
        </p:nvSpPr>
        <p:spPr>
          <a:xfrm>
            <a:off x="5729681" y="0"/>
            <a:ext cx="6462319" cy="685800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黑板">
            <a:extLst>
              <a:ext uri="{FF2B5EF4-FFF2-40B4-BE49-F238E27FC236}">
                <a16:creationId xmlns:a16="http://schemas.microsoft.com/office/drawing/2014/main" id="{8D26CBB4-D36B-4E44-9F76-971208B7EA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900" y="100288"/>
            <a:ext cx="1970015" cy="1970015"/>
          </a:xfrm>
          <a:prstGeom prst="rect">
            <a:avLst/>
          </a:prstGeom>
        </p:spPr>
      </p:pic>
      <p:sp>
        <p:nvSpPr>
          <p:cNvPr id="5" name="文本框 4">
            <a:extLst>
              <a:ext uri="{FF2B5EF4-FFF2-40B4-BE49-F238E27FC236}">
                <a16:creationId xmlns:a16="http://schemas.microsoft.com/office/drawing/2014/main" id="{A44C799B-E7B4-4E6E-8825-B6652218DE82}"/>
              </a:ext>
            </a:extLst>
          </p:cNvPr>
          <p:cNvSpPr txBox="1"/>
          <p:nvPr/>
        </p:nvSpPr>
        <p:spPr>
          <a:xfrm>
            <a:off x="2197915" y="762129"/>
            <a:ext cx="3204595" cy="646331"/>
          </a:xfrm>
          <a:prstGeom prst="rect">
            <a:avLst/>
          </a:prstGeom>
          <a:noFill/>
        </p:spPr>
        <p:txBody>
          <a:bodyPr wrap="square" rtlCol="0">
            <a:spAutoFit/>
          </a:bodyPr>
          <a:lstStyle/>
          <a:p>
            <a:r>
              <a:rPr lang="zh-CN" altLang="en-US" sz="3600" b="1" dirty="0">
                <a:solidFill>
                  <a:schemeClr val="bg2"/>
                </a:solidFill>
              </a:rPr>
              <a:t>实验总结</a:t>
            </a:r>
          </a:p>
        </p:txBody>
      </p:sp>
      <p:sp>
        <p:nvSpPr>
          <p:cNvPr id="6" name="直角三角形 5">
            <a:extLst>
              <a:ext uri="{FF2B5EF4-FFF2-40B4-BE49-F238E27FC236}">
                <a16:creationId xmlns:a16="http://schemas.microsoft.com/office/drawing/2014/main" id="{654A1F7D-0D90-46B9-A89C-0F9063F9A11F}"/>
              </a:ext>
            </a:extLst>
          </p:cNvPr>
          <p:cNvSpPr>
            <a:spLocks noChangeAspect="1"/>
          </p:cNvSpPr>
          <p:nvPr/>
        </p:nvSpPr>
        <p:spPr>
          <a:xfrm flipH="1" flipV="1">
            <a:off x="8073006" y="-562064"/>
            <a:ext cx="4446165" cy="4446165"/>
          </a:xfrm>
          <a:prstGeom prst="rtTriangl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8" name="图形 7" descr="文档">
            <a:extLst>
              <a:ext uri="{FF2B5EF4-FFF2-40B4-BE49-F238E27FC236}">
                <a16:creationId xmlns:a16="http://schemas.microsoft.com/office/drawing/2014/main" id="{0A22A13E-AD6D-4ED8-9E92-D8F30A99CD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04058" y="583734"/>
            <a:ext cx="2299982" cy="2299982"/>
          </a:xfrm>
          <a:prstGeom prst="rect">
            <a:avLst/>
          </a:prstGeom>
        </p:spPr>
      </p:pic>
      <p:sp>
        <p:nvSpPr>
          <p:cNvPr id="9" name="Cross 48">
            <a:extLst>
              <a:ext uri="{FF2B5EF4-FFF2-40B4-BE49-F238E27FC236}">
                <a16:creationId xmlns:a16="http://schemas.microsoft.com/office/drawing/2014/main" id="{30DFF8CE-EA63-44FD-B1D2-9748FC1CFC9B}"/>
              </a:ext>
            </a:extLst>
          </p:cNvPr>
          <p:cNvSpPr/>
          <p:nvPr/>
        </p:nvSpPr>
        <p:spPr>
          <a:xfrm>
            <a:off x="3960688" y="1474496"/>
            <a:ext cx="1139818" cy="1067367"/>
          </a:xfrm>
          <a:prstGeom prst="plus">
            <a:avLst>
              <a:gd name="adj" fmla="val 42526"/>
            </a:avLst>
          </a:prstGeom>
          <a:solidFill>
            <a:schemeClr val="bg1">
              <a:lumMod val="9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D0D0D"/>
              </a:solidFill>
            </a:endParaRPr>
          </a:p>
        </p:txBody>
      </p:sp>
      <p:sp>
        <p:nvSpPr>
          <p:cNvPr id="10" name="Cross 49">
            <a:extLst>
              <a:ext uri="{FF2B5EF4-FFF2-40B4-BE49-F238E27FC236}">
                <a16:creationId xmlns:a16="http://schemas.microsoft.com/office/drawing/2014/main" id="{5E3224AF-E79E-4318-B749-2999DF8B7468}"/>
              </a:ext>
            </a:extLst>
          </p:cNvPr>
          <p:cNvSpPr/>
          <p:nvPr/>
        </p:nvSpPr>
        <p:spPr>
          <a:xfrm>
            <a:off x="2236131" y="490329"/>
            <a:ext cx="205764" cy="205764"/>
          </a:xfrm>
          <a:prstGeom prst="plus">
            <a:avLst>
              <a:gd name="adj" fmla="val 42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34ED4DBB-3A52-494D-86B3-E8F5B0A27C1F}"/>
              </a:ext>
            </a:extLst>
          </p:cNvPr>
          <p:cNvSpPr txBox="1"/>
          <p:nvPr/>
        </p:nvSpPr>
        <p:spPr>
          <a:xfrm>
            <a:off x="1549846" y="3085583"/>
            <a:ext cx="3140980" cy="2677656"/>
          </a:xfrm>
          <a:prstGeom prst="rect">
            <a:avLst/>
          </a:prstGeom>
          <a:noFill/>
        </p:spPr>
        <p:txBody>
          <a:bodyPr wrap="square" rtlCol="0">
            <a:spAutoFit/>
          </a:bodyPr>
          <a:lstStyle/>
          <a:p>
            <a:r>
              <a:rPr lang="zh-CN" altLang="zh-CN" sz="1400" dirty="0">
                <a:solidFill>
                  <a:schemeClr val="bg2"/>
                </a:solidFill>
              </a:rPr>
              <a:t>用合理的数据获取较为准确的基准点能得到更好的拟合曲线。一般是根据算法的复杂度确定</a:t>
            </a:r>
            <a:r>
              <a:rPr lang="en-US" altLang="zh-CN" sz="1400" dirty="0">
                <a:solidFill>
                  <a:schemeClr val="bg2"/>
                </a:solidFill>
              </a:rPr>
              <a:t>T1</a:t>
            </a:r>
            <a:r>
              <a:rPr lang="zh-CN" altLang="zh-CN" sz="1400" dirty="0">
                <a:solidFill>
                  <a:schemeClr val="bg2"/>
                </a:solidFill>
              </a:rPr>
              <a:t>的数据规模，对于冒泡，插入，选择排序来说，运行时间比较长，所以选取的数据规模相对于快排，合并排序的数据规模小。快排和归并在选取</a:t>
            </a:r>
            <a:r>
              <a:rPr lang="en-US" altLang="zh-CN" sz="1400" dirty="0">
                <a:solidFill>
                  <a:schemeClr val="bg2"/>
                </a:solidFill>
              </a:rPr>
              <a:t>1w</a:t>
            </a:r>
            <a:r>
              <a:rPr lang="zh-CN" altLang="zh-CN" sz="1400" dirty="0">
                <a:solidFill>
                  <a:schemeClr val="bg2"/>
                </a:solidFill>
              </a:rPr>
              <a:t>作为基准点时，得到的理论时间往往小于实际时间，因为运行时间短，时间误差大，同时受到机器运行效率的影响的比重也会加大。</a:t>
            </a:r>
          </a:p>
          <a:p>
            <a:endParaRPr lang="zh-CN" altLang="en-US" sz="1400" dirty="0">
              <a:solidFill>
                <a:schemeClr val="bg2"/>
              </a:solidFill>
            </a:endParaRPr>
          </a:p>
        </p:txBody>
      </p:sp>
      <p:sp>
        <p:nvSpPr>
          <p:cNvPr id="14" name="文本框 13">
            <a:extLst>
              <a:ext uri="{FF2B5EF4-FFF2-40B4-BE49-F238E27FC236}">
                <a16:creationId xmlns:a16="http://schemas.microsoft.com/office/drawing/2014/main" id="{F443FC76-A4BE-45CB-91E8-08EA7F7AD422}"/>
              </a:ext>
            </a:extLst>
          </p:cNvPr>
          <p:cNvSpPr txBox="1"/>
          <p:nvPr/>
        </p:nvSpPr>
        <p:spPr>
          <a:xfrm>
            <a:off x="6560889" y="3083486"/>
            <a:ext cx="3993160" cy="2462213"/>
          </a:xfrm>
          <a:prstGeom prst="rect">
            <a:avLst/>
          </a:prstGeom>
          <a:noFill/>
        </p:spPr>
        <p:txBody>
          <a:bodyPr wrap="square" rtlCol="0">
            <a:spAutoFit/>
          </a:bodyPr>
          <a:lstStyle/>
          <a:p>
            <a:r>
              <a:rPr lang="zh-CN" altLang="zh-CN" sz="1400" dirty="0">
                <a:solidFill>
                  <a:srgbClr val="1F2533"/>
                </a:solidFill>
              </a:rPr>
              <a:t>分析问题很重要，通过对问题的分析，了解解决问题的最小代价。题目的要求很简单，就是在一堆数据中选取十个最大的数，那么避开全排序的坑，其实就变成了淘汰制，确定门槛，缩小搜索范围。但是有需要借助排序的思想，符合淘汰制，只有快排，每次挑选出一个值，弃掉小于的部分，直到得到</a:t>
            </a:r>
            <a:r>
              <a:rPr lang="en-US" altLang="zh-CN" sz="1400" dirty="0">
                <a:solidFill>
                  <a:srgbClr val="1F2533"/>
                </a:solidFill>
              </a:rPr>
              <a:t>10</a:t>
            </a:r>
            <a:r>
              <a:rPr lang="zh-CN" altLang="zh-CN" sz="1400" dirty="0">
                <a:solidFill>
                  <a:srgbClr val="1F2533"/>
                </a:solidFill>
              </a:rPr>
              <a:t>个数。这也就是所设计算法的任务。再而是分析数据规模，</a:t>
            </a:r>
            <a:r>
              <a:rPr lang="en-US" altLang="zh-CN" sz="1400" dirty="0">
                <a:solidFill>
                  <a:srgbClr val="1F2533"/>
                </a:solidFill>
              </a:rPr>
              <a:t>10e9</a:t>
            </a:r>
            <a:r>
              <a:rPr lang="zh-CN" altLang="zh-CN" sz="1400" dirty="0">
                <a:solidFill>
                  <a:srgbClr val="1F2533"/>
                </a:solidFill>
              </a:rPr>
              <a:t>一次性是存不下的，所以又得从基础的算法思想入手</a:t>
            </a:r>
            <a:r>
              <a:rPr lang="en-US" altLang="zh-CN" sz="1400" dirty="0">
                <a:solidFill>
                  <a:srgbClr val="1F2533"/>
                </a:solidFill>
              </a:rPr>
              <a:t>-</a:t>
            </a:r>
            <a:r>
              <a:rPr lang="zh-CN" altLang="zh-CN" sz="1400" dirty="0">
                <a:solidFill>
                  <a:srgbClr val="1F2533"/>
                </a:solidFill>
              </a:rPr>
              <a:t>分治法。分成</a:t>
            </a:r>
            <a:r>
              <a:rPr lang="en-US" altLang="zh-CN" sz="1400" dirty="0">
                <a:solidFill>
                  <a:srgbClr val="1F2533"/>
                </a:solidFill>
              </a:rPr>
              <a:t>100</a:t>
            </a:r>
            <a:r>
              <a:rPr lang="zh-CN" altLang="zh-CN" sz="1400" dirty="0">
                <a:solidFill>
                  <a:srgbClr val="1F2533"/>
                </a:solidFill>
              </a:rPr>
              <a:t>个</a:t>
            </a:r>
            <a:r>
              <a:rPr lang="en-US" altLang="zh-CN" sz="1400" dirty="0">
                <a:solidFill>
                  <a:srgbClr val="1F2533"/>
                </a:solidFill>
              </a:rPr>
              <a:t>1kw</a:t>
            </a:r>
            <a:r>
              <a:rPr lang="zh-CN" altLang="zh-CN" sz="1400" dirty="0">
                <a:solidFill>
                  <a:srgbClr val="1F2533"/>
                </a:solidFill>
              </a:rPr>
              <a:t>的子序列，每个子序列找</a:t>
            </a:r>
            <a:r>
              <a:rPr lang="en-US" altLang="zh-CN" sz="1400" dirty="0">
                <a:solidFill>
                  <a:srgbClr val="1F2533"/>
                </a:solidFill>
              </a:rPr>
              <a:t>10</a:t>
            </a:r>
            <a:r>
              <a:rPr lang="zh-CN" altLang="zh-CN" sz="1400" dirty="0">
                <a:solidFill>
                  <a:srgbClr val="1F2533"/>
                </a:solidFill>
              </a:rPr>
              <a:t>个值，最后整合再找出</a:t>
            </a:r>
            <a:r>
              <a:rPr lang="en-US" altLang="zh-CN" sz="1400" dirty="0">
                <a:solidFill>
                  <a:srgbClr val="1F2533"/>
                </a:solidFill>
              </a:rPr>
              <a:t>10</a:t>
            </a:r>
            <a:r>
              <a:rPr lang="zh-CN" altLang="zh-CN" sz="1400" dirty="0">
                <a:solidFill>
                  <a:srgbClr val="1F2533"/>
                </a:solidFill>
              </a:rPr>
              <a:t>个数，此时便是答案</a:t>
            </a:r>
            <a:endParaRPr lang="zh-CN" altLang="en-US" sz="1400" dirty="0">
              <a:solidFill>
                <a:srgbClr val="1F2533"/>
              </a:solidFill>
            </a:endParaRPr>
          </a:p>
        </p:txBody>
      </p:sp>
      <p:sp>
        <p:nvSpPr>
          <p:cNvPr id="15" name="文本框 14">
            <a:extLst>
              <a:ext uri="{FF2B5EF4-FFF2-40B4-BE49-F238E27FC236}">
                <a16:creationId xmlns:a16="http://schemas.microsoft.com/office/drawing/2014/main" id="{FCEC57C4-C66D-4EDE-B6AC-14C0462716B5}"/>
              </a:ext>
            </a:extLst>
          </p:cNvPr>
          <p:cNvSpPr txBox="1"/>
          <p:nvPr/>
        </p:nvSpPr>
        <p:spPr>
          <a:xfrm>
            <a:off x="1288161" y="2716251"/>
            <a:ext cx="2055689" cy="369332"/>
          </a:xfrm>
          <a:prstGeom prst="rect">
            <a:avLst/>
          </a:prstGeom>
          <a:noFill/>
        </p:spPr>
        <p:txBody>
          <a:bodyPr wrap="square" rtlCol="0">
            <a:spAutoFit/>
          </a:bodyPr>
          <a:lstStyle/>
          <a:p>
            <a:r>
              <a:rPr lang="zh-CN" altLang="zh-CN" b="1" dirty="0">
                <a:solidFill>
                  <a:schemeClr val="bg2"/>
                </a:solidFill>
                <a:latin typeface="+mj-ea"/>
                <a:ea typeface="+mj-ea"/>
              </a:rPr>
              <a:t>排序算法分析方面</a:t>
            </a:r>
            <a:endParaRPr lang="zh-CN" altLang="en-US" b="1" dirty="0">
              <a:latin typeface="+mj-ea"/>
              <a:ea typeface="+mj-ea"/>
            </a:endParaRPr>
          </a:p>
        </p:txBody>
      </p:sp>
      <p:sp>
        <p:nvSpPr>
          <p:cNvPr id="16" name="文本框 15">
            <a:extLst>
              <a:ext uri="{FF2B5EF4-FFF2-40B4-BE49-F238E27FC236}">
                <a16:creationId xmlns:a16="http://schemas.microsoft.com/office/drawing/2014/main" id="{2095D365-C707-4E2D-9A14-73EEBCB3879F}"/>
              </a:ext>
            </a:extLst>
          </p:cNvPr>
          <p:cNvSpPr txBox="1"/>
          <p:nvPr/>
        </p:nvSpPr>
        <p:spPr>
          <a:xfrm>
            <a:off x="6241705" y="2716251"/>
            <a:ext cx="2055689" cy="369332"/>
          </a:xfrm>
          <a:prstGeom prst="rect">
            <a:avLst/>
          </a:prstGeom>
          <a:noFill/>
        </p:spPr>
        <p:txBody>
          <a:bodyPr wrap="square" rtlCol="0">
            <a:spAutoFit/>
          </a:bodyPr>
          <a:lstStyle/>
          <a:p>
            <a:r>
              <a:rPr lang="en-US" altLang="zh-CN" b="1" dirty="0">
                <a:solidFill>
                  <a:srgbClr val="1F2533"/>
                </a:solidFill>
                <a:latin typeface="+mj-ea"/>
                <a:ea typeface="+mj-ea"/>
              </a:rPr>
              <a:t>Top</a:t>
            </a:r>
            <a:r>
              <a:rPr lang="zh-CN" altLang="zh-CN" b="1" dirty="0">
                <a:solidFill>
                  <a:srgbClr val="1F2533"/>
                </a:solidFill>
                <a:latin typeface="+mj-ea"/>
                <a:ea typeface="+mj-ea"/>
              </a:rPr>
              <a:t>问题求解</a:t>
            </a:r>
            <a:endParaRPr lang="zh-CN" altLang="en-US" b="1" dirty="0">
              <a:solidFill>
                <a:srgbClr val="1F2533"/>
              </a:solidFill>
              <a:latin typeface="+mj-ea"/>
              <a:ea typeface="+mj-ea"/>
            </a:endParaRPr>
          </a:p>
        </p:txBody>
      </p:sp>
    </p:spTree>
    <p:extLst>
      <p:ext uri="{BB962C8B-B14F-4D97-AF65-F5344CB8AC3E}">
        <p14:creationId xmlns:p14="http://schemas.microsoft.com/office/powerpoint/2010/main" val="294826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1"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1250"/>
                                        <p:tgtEl>
                                          <p:spTgt spid="4"/>
                                        </p:tgtEl>
                                      </p:cBhvr>
                                    </p:animEffect>
                                  </p:childTnLst>
                                </p:cTn>
                              </p:par>
                            </p:childTnLst>
                          </p:cTn>
                        </p:par>
                        <p:par>
                          <p:cTn id="18" fill="hold">
                            <p:stCondLst>
                              <p:cond delay="1750"/>
                            </p:stCondLst>
                            <p:childTnLst>
                              <p:par>
                                <p:cTn id="19" presetID="2" presetClass="entr" presetSubtype="2"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2" presetClass="entr" presetSubtype="12"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0-#ppt_w/2"/>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22" presetClass="entr" presetSubtype="2"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500"/>
                                        <p:tgtEl>
                                          <p:spTgt spid="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2" presetClass="entr" presetSubtype="6"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9" grpId="0" animBg="1"/>
      <p:bldP spid="10" grpId="0" animBg="1"/>
      <p:bldP spid="12"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95054" y="2214262"/>
            <a:ext cx="6801892" cy="2308324"/>
          </a:xfrm>
          <a:prstGeom prst="rect">
            <a:avLst/>
          </a:prstGeom>
          <a:noFill/>
        </p:spPr>
        <p:txBody>
          <a:bodyPr vert="horz" wrap="square" rtlCol="0">
            <a:spAutoFit/>
          </a:bodyPr>
          <a:lstStyle/>
          <a:p>
            <a:pPr algn="ctr"/>
            <a:r>
              <a:rPr lang="en-US" altLang="zh-CN" sz="7200" dirty="0">
                <a:solidFill>
                  <a:schemeClr val="bg1">
                    <a:lumMod val="95000"/>
                  </a:schemeClr>
                </a:solidFill>
                <a:latin typeface="Source Han Sans Heavy" panose="020B0A00000000000000" pitchFamily="34" charset="-122"/>
                <a:ea typeface="Source Han Sans Heavy" panose="020B0A00000000000000" pitchFamily="34" charset="-122"/>
              </a:rPr>
              <a:t>THANKS</a:t>
            </a:r>
          </a:p>
          <a:p>
            <a:pPr algn="ctr"/>
            <a:r>
              <a:rPr lang="en-US" altLang="zh-CN" sz="7200" dirty="0">
                <a:solidFill>
                  <a:schemeClr val="bg1">
                    <a:lumMod val="95000"/>
                  </a:schemeClr>
                </a:solidFill>
                <a:latin typeface="Source Han Sans Heavy" panose="020B0A00000000000000" pitchFamily="34" charset="-122"/>
                <a:ea typeface="Source Han Sans Heavy" panose="020B0A00000000000000" pitchFamily="34" charset="-122"/>
              </a:rPr>
              <a:t>for Watching</a:t>
            </a:r>
            <a:endParaRPr lang="zh-CN" altLang="en-US" sz="7200" dirty="0">
              <a:solidFill>
                <a:schemeClr val="bg1">
                  <a:lumMod val="95000"/>
                </a:schemeClr>
              </a:solidFill>
              <a:latin typeface="Source Han Sans Heavy" panose="020B0A00000000000000" pitchFamily="34" charset="-122"/>
              <a:ea typeface="Source Han Sans Heavy" panose="020B0A00000000000000" pitchFamily="34" charset="-122"/>
            </a:endParaRPr>
          </a:p>
        </p:txBody>
      </p:sp>
      <p:sp>
        <p:nvSpPr>
          <p:cNvPr id="2" name="矩形 1"/>
          <p:cNvSpPr/>
          <p:nvPr/>
        </p:nvSpPr>
        <p:spPr>
          <a:xfrm>
            <a:off x="2861481" y="2086182"/>
            <a:ext cx="6469038" cy="24630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2000" fill="hold" grpId="0" nodeType="with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4000">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by="(-#ppt_w*2)" calcmode="lin" valueType="num">
                                          <p:cBhvr rctx="PPT">
                                            <p:cTn id="12" dur="500" autoRev="1" fill="hold">
                                              <p:stCondLst>
                                                <p:cond delay="0"/>
                                              </p:stCondLst>
                                            </p:cTn>
                                            <p:tgtEl>
                                              <p:spTgt spid="4"/>
                                            </p:tgtEl>
                                            <p:attrNameLst>
                                              <p:attrName>ppt_w</p:attrName>
                                            </p:attrNameLst>
                                          </p:cBhvr>
                                        </p:anim>
                                        <p:anim by="(#ppt_w*0.50)" calcmode="lin" valueType="num">
                                          <p:cBhvr>
                                            <p:cTn id="13" dur="500" decel="50000" autoRev="1" fill="hold">
                                              <p:stCondLst>
                                                <p:cond delay="0"/>
                                              </p:stCondLst>
                                            </p:cTn>
                                            <p:tgtEl>
                                              <p:spTgt spid="4"/>
                                            </p:tgtEl>
                                            <p:attrNameLst>
                                              <p:attrName>ppt_x</p:attrName>
                                            </p:attrNameLst>
                                          </p:cBhvr>
                                        </p:anim>
                                        <p:anim from="(-#ppt_h/2)" to="(#ppt_y)" calcmode="lin" valueType="num">
                                          <p:cBhvr>
                                            <p:cTn id="14" dur="1000" fill="hold">
                                              <p:stCondLst>
                                                <p:cond delay="0"/>
                                              </p:stCondLst>
                                            </p:cTn>
                                            <p:tgtEl>
                                              <p:spTgt spid="4"/>
                                            </p:tgtEl>
                                            <p:attrNameLst>
                                              <p:attrName>ppt_y</p:attrName>
                                            </p:attrNameLst>
                                          </p:cBhvr>
                                        </p:anim>
                                        <p:animRot by="21600000">
                                          <p:cBhvr>
                                            <p:cTn id="15" dur="10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2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by="(-#ppt_w*2)" calcmode="lin" valueType="num">
                                          <p:cBhvr rctx="PPT">
                                            <p:cTn id="12" dur="500" autoRev="1" fill="hold">
                                              <p:stCondLst>
                                                <p:cond delay="0"/>
                                              </p:stCondLst>
                                            </p:cTn>
                                            <p:tgtEl>
                                              <p:spTgt spid="4"/>
                                            </p:tgtEl>
                                            <p:attrNameLst>
                                              <p:attrName>ppt_w</p:attrName>
                                            </p:attrNameLst>
                                          </p:cBhvr>
                                        </p:anim>
                                        <p:anim by="(#ppt_w*0.50)" calcmode="lin" valueType="num">
                                          <p:cBhvr>
                                            <p:cTn id="13" dur="500" decel="50000" autoRev="1" fill="hold">
                                              <p:stCondLst>
                                                <p:cond delay="0"/>
                                              </p:stCondLst>
                                            </p:cTn>
                                            <p:tgtEl>
                                              <p:spTgt spid="4"/>
                                            </p:tgtEl>
                                            <p:attrNameLst>
                                              <p:attrName>ppt_x</p:attrName>
                                            </p:attrNameLst>
                                          </p:cBhvr>
                                        </p:anim>
                                        <p:anim from="(-#ppt_h/2)" to="(#ppt_y)" calcmode="lin" valueType="num">
                                          <p:cBhvr>
                                            <p:cTn id="14" dur="1000" fill="hold">
                                              <p:stCondLst>
                                                <p:cond delay="0"/>
                                              </p:stCondLst>
                                            </p:cTn>
                                            <p:tgtEl>
                                              <p:spTgt spid="4"/>
                                            </p:tgtEl>
                                            <p:attrNameLst>
                                              <p:attrName>ppt_y</p:attrName>
                                            </p:attrNameLst>
                                          </p:cBhvr>
                                        </p:anim>
                                        <p:animRot by="21600000">
                                          <p:cBhvr>
                                            <p:cTn id="15" dur="10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835462" y="5168912"/>
            <a:ext cx="27606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defRPr sz="3200" b="1">
                <a:solidFill>
                  <a:schemeClr val="tx1">
                    <a:lumMod val="75000"/>
                    <a:lumOff val="25000"/>
                  </a:schemeClr>
                </a:soli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zh-CN" altLang="en-US" b="0" dirty="0">
                <a:solidFill>
                  <a:schemeClr val="tx1">
                    <a:lumMod val="85000"/>
                    <a:lumOff val="15000"/>
                  </a:schemeClr>
                </a:solidFill>
                <a:latin typeface="+mn-ea"/>
              </a:rPr>
              <a:t>选择排序演示</a:t>
            </a:r>
            <a:endParaRPr lang="zh-CN" altLang="en-US" b="0" dirty="0">
              <a:solidFill>
                <a:schemeClr val="tx1">
                  <a:lumMod val="85000"/>
                  <a:lumOff val="15000"/>
                </a:schemeClr>
              </a:solidFill>
              <a:latin typeface="+mn-ea"/>
              <a:ea typeface="+mn-ea"/>
            </a:endParaRPr>
          </a:p>
        </p:txBody>
      </p:sp>
      <p:pic>
        <p:nvPicPr>
          <p:cNvPr id="12" name="图片 11">
            <a:extLst>
              <a:ext uri="{FF2B5EF4-FFF2-40B4-BE49-F238E27FC236}">
                <a16:creationId xmlns:a16="http://schemas.microsoft.com/office/drawing/2014/main" id="{93056CE2-DB00-4EE5-B9CC-BA576EE816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0680" y="439433"/>
            <a:ext cx="4370180" cy="4295052"/>
          </a:xfrm>
          <a:custGeom>
            <a:avLst/>
            <a:gdLst>
              <a:gd name="connsiteX0" fmla="*/ 4523879 w 4998965"/>
              <a:gd name="connsiteY0" fmla="*/ 1527499 h 3921456"/>
              <a:gd name="connsiteX1" fmla="*/ 4569635 w 4998965"/>
              <a:gd name="connsiteY1" fmla="*/ 1554841 h 3921456"/>
              <a:gd name="connsiteX2" fmla="*/ 4985201 w 4998965"/>
              <a:gd name="connsiteY2" fmla="*/ 2113609 h 3921456"/>
              <a:gd name="connsiteX3" fmla="*/ 4970879 w 4998965"/>
              <a:gd name="connsiteY3" fmla="*/ 2211052 h 3921456"/>
              <a:gd name="connsiteX4" fmla="*/ 2787746 w 4998965"/>
              <a:gd name="connsiteY4" fmla="*/ 3834690 h 3921456"/>
              <a:gd name="connsiteX5" fmla="*/ 2690302 w 4998965"/>
              <a:gd name="connsiteY5" fmla="*/ 3820368 h 3921456"/>
              <a:gd name="connsiteX6" fmla="*/ 2274737 w 4998965"/>
              <a:gd name="connsiteY6" fmla="*/ 3261601 h 3921456"/>
              <a:gd name="connsiteX7" fmla="*/ 2289058 w 4998965"/>
              <a:gd name="connsiteY7" fmla="*/ 3164157 h 3921456"/>
              <a:gd name="connsiteX8" fmla="*/ 4472191 w 4998965"/>
              <a:gd name="connsiteY8" fmla="*/ 1540520 h 3921456"/>
              <a:gd name="connsiteX9" fmla="*/ 4523879 w 4998965"/>
              <a:gd name="connsiteY9" fmla="*/ 1527499 h 3921456"/>
              <a:gd name="connsiteX10" fmla="*/ 3850380 w 4998965"/>
              <a:gd name="connsiteY10" fmla="*/ 37089 h 3921456"/>
              <a:gd name="connsiteX11" fmla="*/ 3931729 w 4998965"/>
              <a:gd name="connsiteY11" fmla="*/ 85700 h 3921456"/>
              <a:gd name="connsiteX12" fmla="*/ 4670565 w 4998965"/>
              <a:gd name="connsiteY12" fmla="*/ 1079135 h 3921456"/>
              <a:gd name="connsiteX13" fmla="*/ 4645103 w 4998965"/>
              <a:gd name="connsiteY13" fmla="*/ 1252379 h 3921456"/>
              <a:gd name="connsiteX14" fmla="*/ 1089184 w 4998965"/>
              <a:gd name="connsiteY14" fmla="*/ 3896984 h 3921456"/>
              <a:gd name="connsiteX15" fmla="*/ 915940 w 4998965"/>
              <a:gd name="connsiteY15" fmla="*/ 3871522 h 3921456"/>
              <a:gd name="connsiteX16" fmla="*/ 177103 w 4998965"/>
              <a:gd name="connsiteY16" fmla="*/ 2878087 h 3921456"/>
              <a:gd name="connsiteX17" fmla="*/ 202565 w 4998965"/>
              <a:gd name="connsiteY17" fmla="*/ 2704843 h 3921456"/>
              <a:gd name="connsiteX18" fmla="*/ 3758485 w 4998965"/>
              <a:gd name="connsiteY18" fmla="*/ 60238 h 3921456"/>
              <a:gd name="connsiteX19" fmla="*/ 3850380 w 4998965"/>
              <a:gd name="connsiteY19" fmla="*/ 37089 h 3921456"/>
              <a:gd name="connsiteX20" fmla="*/ 2262907 w 4998965"/>
              <a:gd name="connsiteY20" fmla="*/ 744 h 3921456"/>
              <a:gd name="connsiteX21" fmla="*/ 2308662 w 4998965"/>
              <a:gd name="connsiteY21" fmla="*/ 28086 h 3921456"/>
              <a:gd name="connsiteX22" fmla="*/ 2724228 w 4998965"/>
              <a:gd name="connsiteY22" fmla="*/ 586853 h 3921456"/>
              <a:gd name="connsiteX23" fmla="*/ 2709907 w 4998965"/>
              <a:gd name="connsiteY23" fmla="*/ 684297 h 3921456"/>
              <a:gd name="connsiteX24" fmla="*/ 526774 w 4998965"/>
              <a:gd name="connsiteY24" fmla="*/ 2307935 h 3921456"/>
              <a:gd name="connsiteX25" fmla="*/ 429331 w 4998965"/>
              <a:gd name="connsiteY25" fmla="*/ 2293613 h 3921456"/>
              <a:gd name="connsiteX26" fmla="*/ 13765 w 4998965"/>
              <a:gd name="connsiteY26" fmla="*/ 1734846 h 3921456"/>
              <a:gd name="connsiteX27" fmla="*/ 28086 w 4998965"/>
              <a:gd name="connsiteY27" fmla="*/ 1637402 h 3921456"/>
              <a:gd name="connsiteX28" fmla="*/ 2211219 w 4998965"/>
              <a:gd name="connsiteY28" fmla="*/ 13765 h 3921456"/>
              <a:gd name="connsiteX29" fmla="*/ 2262907 w 4998965"/>
              <a:gd name="connsiteY29" fmla="*/ 744 h 39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98965" h="3921456">
                <a:moveTo>
                  <a:pt x="4523879" y="1527499"/>
                </a:moveTo>
                <a:cubicBezTo>
                  <a:pt x="4541513" y="1530091"/>
                  <a:pt x="4558158" y="1539410"/>
                  <a:pt x="4569635" y="1554841"/>
                </a:cubicBezTo>
                <a:lnTo>
                  <a:pt x="4985201" y="2113609"/>
                </a:lnTo>
                <a:cubicBezTo>
                  <a:pt x="5008154" y="2144472"/>
                  <a:pt x="5001742" y="2188098"/>
                  <a:pt x="4970879" y="2211052"/>
                </a:cubicBezTo>
                <a:lnTo>
                  <a:pt x="2787746" y="3834690"/>
                </a:lnTo>
                <a:cubicBezTo>
                  <a:pt x="2756882" y="3857643"/>
                  <a:pt x="2713256" y="3851231"/>
                  <a:pt x="2690302" y="3820368"/>
                </a:cubicBezTo>
                <a:lnTo>
                  <a:pt x="2274737" y="3261601"/>
                </a:lnTo>
                <a:cubicBezTo>
                  <a:pt x="2251783" y="3230737"/>
                  <a:pt x="2258195" y="3187111"/>
                  <a:pt x="2289058" y="3164157"/>
                </a:cubicBezTo>
                <a:lnTo>
                  <a:pt x="4472191" y="1540520"/>
                </a:lnTo>
                <a:cubicBezTo>
                  <a:pt x="4487623" y="1529043"/>
                  <a:pt x="4506245" y="1524907"/>
                  <a:pt x="4523879" y="1527499"/>
                </a:cubicBezTo>
                <a:close/>
                <a:moveTo>
                  <a:pt x="3850380" y="37089"/>
                </a:moveTo>
                <a:cubicBezTo>
                  <a:pt x="3881731" y="41697"/>
                  <a:pt x="3911324" y="58265"/>
                  <a:pt x="3931729" y="85700"/>
                </a:cubicBezTo>
                <a:lnTo>
                  <a:pt x="4670565" y="1079135"/>
                </a:lnTo>
                <a:cubicBezTo>
                  <a:pt x="4711374" y="1134007"/>
                  <a:pt x="4699974" y="1211570"/>
                  <a:pt x="4645103" y="1252379"/>
                </a:cubicBezTo>
                <a:lnTo>
                  <a:pt x="1089184" y="3896984"/>
                </a:lnTo>
                <a:cubicBezTo>
                  <a:pt x="1034312" y="3937793"/>
                  <a:pt x="956749" y="3926393"/>
                  <a:pt x="915940" y="3871522"/>
                </a:cubicBezTo>
                <a:lnTo>
                  <a:pt x="177103" y="2878087"/>
                </a:lnTo>
                <a:cubicBezTo>
                  <a:pt x="136294" y="2823215"/>
                  <a:pt x="147694" y="2745652"/>
                  <a:pt x="202565" y="2704843"/>
                </a:cubicBezTo>
                <a:lnTo>
                  <a:pt x="3758485" y="60238"/>
                </a:lnTo>
                <a:cubicBezTo>
                  <a:pt x="3785921" y="39834"/>
                  <a:pt x="3819029" y="32481"/>
                  <a:pt x="3850380" y="37089"/>
                </a:cubicBezTo>
                <a:close/>
                <a:moveTo>
                  <a:pt x="2262907" y="744"/>
                </a:moveTo>
                <a:cubicBezTo>
                  <a:pt x="2280541" y="3336"/>
                  <a:pt x="2297186" y="12655"/>
                  <a:pt x="2308662" y="28086"/>
                </a:cubicBezTo>
                <a:lnTo>
                  <a:pt x="2724228" y="586853"/>
                </a:lnTo>
                <a:cubicBezTo>
                  <a:pt x="2747182" y="617717"/>
                  <a:pt x="2740770" y="661343"/>
                  <a:pt x="2709907" y="684297"/>
                </a:cubicBezTo>
                <a:lnTo>
                  <a:pt x="526774" y="2307935"/>
                </a:lnTo>
                <a:cubicBezTo>
                  <a:pt x="495911" y="2330888"/>
                  <a:pt x="452284" y="2324476"/>
                  <a:pt x="429331" y="2293613"/>
                </a:cubicBezTo>
                <a:lnTo>
                  <a:pt x="13765" y="1734846"/>
                </a:lnTo>
                <a:cubicBezTo>
                  <a:pt x="-9189" y="1703982"/>
                  <a:pt x="-2777" y="1660356"/>
                  <a:pt x="28086" y="1637402"/>
                </a:cubicBezTo>
                <a:lnTo>
                  <a:pt x="2211219" y="13765"/>
                </a:lnTo>
                <a:cubicBezTo>
                  <a:pt x="2226651" y="2288"/>
                  <a:pt x="2245273" y="-1847"/>
                  <a:pt x="2262907" y="744"/>
                </a:cubicBezTo>
                <a:close/>
              </a:path>
            </a:pathLst>
          </a:custGeom>
        </p:spPr>
      </p:pic>
      <p:sp>
        <p:nvSpPr>
          <p:cNvPr id="3" name="矩形 2">
            <a:extLst>
              <a:ext uri="{FF2B5EF4-FFF2-40B4-BE49-F238E27FC236}">
                <a16:creationId xmlns:a16="http://schemas.microsoft.com/office/drawing/2014/main" id="{47CF9358-5396-4CA1-8C7A-F033FFEF696E}"/>
              </a:ext>
            </a:extLst>
          </p:cNvPr>
          <p:cNvSpPr/>
          <p:nvPr/>
        </p:nvSpPr>
        <p:spPr>
          <a:xfrm>
            <a:off x="1046480" y="2779998"/>
            <a:ext cx="721360" cy="36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矩形 23">
            <a:extLst>
              <a:ext uri="{FF2B5EF4-FFF2-40B4-BE49-F238E27FC236}">
                <a16:creationId xmlns:a16="http://schemas.microsoft.com/office/drawing/2014/main" id="{CC0E4CD4-C8E9-4795-A7D4-3E6DBF92F648}"/>
              </a:ext>
            </a:extLst>
          </p:cNvPr>
          <p:cNvSpPr/>
          <p:nvPr/>
        </p:nvSpPr>
        <p:spPr>
          <a:xfrm>
            <a:off x="1774190" y="2779996"/>
            <a:ext cx="721360" cy="36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25" name="矩形 24">
            <a:extLst>
              <a:ext uri="{FF2B5EF4-FFF2-40B4-BE49-F238E27FC236}">
                <a16:creationId xmlns:a16="http://schemas.microsoft.com/office/drawing/2014/main" id="{3FDB2A74-A9DA-4722-8722-F5CACCDA9849}"/>
              </a:ext>
            </a:extLst>
          </p:cNvPr>
          <p:cNvSpPr/>
          <p:nvPr/>
        </p:nvSpPr>
        <p:spPr>
          <a:xfrm>
            <a:off x="2501900" y="2779998"/>
            <a:ext cx="721360" cy="36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6" name="矩形 25">
            <a:extLst>
              <a:ext uri="{FF2B5EF4-FFF2-40B4-BE49-F238E27FC236}">
                <a16:creationId xmlns:a16="http://schemas.microsoft.com/office/drawing/2014/main" id="{FB00A683-EC87-4FE5-A8AA-8BEAD763AB70}"/>
              </a:ext>
            </a:extLst>
          </p:cNvPr>
          <p:cNvSpPr/>
          <p:nvPr/>
        </p:nvSpPr>
        <p:spPr>
          <a:xfrm>
            <a:off x="3223260" y="2779998"/>
            <a:ext cx="721360" cy="36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7" name="矩形 26">
            <a:extLst>
              <a:ext uri="{FF2B5EF4-FFF2-40B4-BE49-F238E27FC236}">
                <a16:creationId xmlns:a16="http://schemas.microsoft.com/office/drawing/2014/main" id="{0F7E27E4-738E-4C0D-8684-6ED951C81286}"/>
              </a:ext>
            </a:extLst>
          </p:cNvPr>
          <p:cNvSpPr/>
          <p:nvPr/>
        </p:nvSpPr>
        <p:spPr>
          <a:xfrm>
            <a:off x="3944620" y="2779998"/>
            <a:ext cx="721360" cy="36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8" name="矩形 27">
            <a:extLst>
              <a:ext uri="{FF2B5EF4-FFF2-40B4-BE49-F238E27FC236}">
                <a16:creationId xmlns:a16="http://schemas.microsoft.com/office/drawing/2014/main" id="{04AED82C-5361-4F9B-8D6D-AC3F7F8E6982}"/>
              </a:ext>
            </a:extLst>
          </p:cNvPr>
          <p:cNvSpPr/>
          <p:nvPr/>
        </p:nvSpPr>
        <p:spPr>
          <a:xfrm>
            <a:off x="4665980" y="2779997"/>
            <a:ext cx="721360" cy="36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a:t>
            </a:r>
            <a:endParaRPr lang="zh-CN" altLang="en-US" dirty="0"/>
          </a:p>
        </p:txBody>
      </p:sp>
      <p:sp>
        <p:nvSpPr>
          <p:cNvPr id="29" name="矩形 28">
            <a:extLst>
              <a:ext uri="{FF2B5EF4-FFF2-40B4-BE49-F238E27FC236}">
                <a16:creationId xmlns:a16="http://schemas.microsoft.com/office/drawing/2014/main" id="{AE14DEBB-CD9E-4E34-9874-E0F347B84A22}"/>
              </a:ext>
            </a:extLst>
          </p:cNvPr>
          <p:cNvSpPr/>
          <p:nvPr/>
        </p:nvSpPr>
        <p:spPr>
          <a:xfrm>
            <a:off x="5374640" y="2779996"/>
            <a:ext cx="721360" cy="36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30" name="直角三角形 29">
            <a:extLst>
              <a:ext uri="{FF2B5EF4-FFF2-40B4-BE49-F238E27FC236}">
                <a16:creationId xmlns:a16="http://schemas.microsoft.com/office/drawing/2014/main" id="{93B39CD1-3443-4039-B546-6561784678E3}"/>
              </a:ext>
            </a:extLst>
          </p:cNvPr>
          <p:cNvSpPr>
            <a:spLocks noChangeAspect="1"/>
          </p:cNvSpPr>
          <p:nvPr/>
        </p:nvSpPr>
        <p:spPr>
          <a:xfrm rot="16200000" flipV="1">
            <a:off x="0" y="2987040"/>
            <a:ext cx="3870960" cy="3870960"/>
          </a:xfrm>
          <a:prstGeom prst="r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a:extLst>
              <a:ext uri="{FF2B5EF4-FFF2-40B4-BE49-F238E27FC236}">
                <a16:creationId xmlns:a16="http://schemas.microsoft.com/office/drawing/2014/main" id="{12577AEC-109D-46DB-9304-BD2B7DEFF68F}"/>
              </a:ext>
            </a:extLst>
          </p:cNvPr>
          <p:cNvSpPr>
            <a:spLocks noChangeAspect="1"/>
          </p:cNvSpPr>
          <p:nvPr/>
        </p:nvSpPr>
        <p:spPr>
          <a:xfrm rot="5400000" flipH="1" flipV="1">
            <a:off x="9763762" y="4450080"/>
            <a:ext cx="2407920" cy="2407920"/>
          </a:xfrm>
          <a:prstGeom prst="rtTriangle">
            <a:avLst/>
          </a:prstGeom>
          <a:solidFill>
            <a:schemeClr val="bg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6C4C1B4-AFEB-484A-8FC9-134A6DF72A13}"/>
              </a:ext>
            </a:extLst>
          </p:cNvPr>
          <p:cNvSpPr/>
          <p:nvPr/>
        </p:nvSpPr>
        <p:spPr>
          <a:xfrm>
            <a:off x="1771015" y="2776113"/>
            <a:ext cx="721360" cy="36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3" name="矩形 32">
            <a:extLst>
              <a:ext uri="{FF2B5EF4-FFF2-40B4-BE49-F238E27FC236}">
                <a16:creationId xmlns:a16="http://schemas.microsoft.com/office/drawing/2014/main" id="{D1C953D5-BC75-41A8-B43B-941DD18766E0}"/>
              </a:ext>
            </a:extLst>
          </p:cNvPr>
          <p:cNvSpPr/>
          <p:nvPr/>
        </p:nvSpPr>
        <p:spPr>
          <a:xfrm>
            <a:off x="3229610" y="2776113"/>
            <a:ext cx="721360" cy="36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pic>
        <p:nvPicPr>
          <p:cNvPr id="34" name="图形 33" descr="选中标记">
            <a:extLst>
              <a:ext uri="{FF2B5EF4-FFF2-40B4-BE49-F238E27FC236}">
                <a16:creationId xmlns:a16="http://schemas.microsoft.com/office/drawing/2014/main" id="{18379AF8-AEAE-4810-B75B-3FBC6FF156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947" y="2635195"/>
            <a:ext cx="622808" cy="622808"/>
          </a:xfrm>
          <a:prstGeom prst="rect">
            <a:avLst/>
          </a:prstGeom>
        </p:spPr>
      </p:pic>
      <p:pic>
        <p:nvPicPr>
          <p:cNvPr id="35" name="图形 34" descr="选中标记">
            <a:extLst>
              <a:ext uri="{FF2B5EF4-FFF2-40B4-BE49-F238E27FC236}">
                <a16:creationId xmlns:a16="http://schemas.microsoft.com/office/drawing/2014/main" id="{118B0E07-8046-4AEE-AF59-A56255D408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9816" y="2649509"/>
            <a:ext cx="622808" cy="622808"/>
          </a:xfrm>
          <a:prstGeom prst="rect">
            <a:avLst/>
          </a:prstGeom>
        </p:spPr>
      </p:pic>
      <p:sp>
        <p:nvSpPr>
          <p:cNvPr id="36" name="文本框 35">
            <a:extLst>
              <a:ext uri="{FF2B5EF4-FFF2-40B4-BE49-F238E27FC236}">
                <a16:creationId xmlns:a16="http://schemas.microsoft.com/office/drawing/2014/main" id="{7F6789A4-68F5-4C6B-9409-FA7C1618C4DA}"/>
              </a:ext>
            </a:extLst>
          </p:cNvPr>
          <p:cNvSpPr txBox="1"/>
          <p:nvPr/>
        </p:nvSpPr>
        <p:spPr>
          <a:xfrm>
            <a:off x="3131312" y="3290517"/>
            <a:ext cx="905256" cy="622808"/>
          </a:xfrm>
          <a:prstGeom prst="rect">
            <a:avLst/>
          </a:prstGeom>
          <a:noFill/>
        </p:spPr>
        <p:txBody>
          <a:bodyPr wrap="square" rtlCol="0">
            <a:spAutoFit/>
          </a:bodyPr>
          <a:lstStyle/>
          <a:p>
            <a:r>
              <a:rPr lang="zh-CN" altLang="en-US" sz="1100" dirty="0"/>
              <a:t>找到待排序列的最小元素</a:t>
            </a:r>
          </a:p>
        </p:txBody>
      </p:sp>
      <p:sp>
        <p:nvSpPr>
          <p:cNvPr id="37" name="文本框 36">
            <a:extLst>
              <a:ext uri="{FF2B5EF4-FFF2-40B4-BE49-F238E27FC236}">
                <a16:creationId xmlns:a16="http://schemas.microsoft.com/office/drawing/2014/main" id="{58264FEB-FC08-4294-8296-6B04E8E839D0}"/>
              </a:ext>
            </a:extLst>
          </p:cNvPr>
          <p:cNvSpPr txBox="1"/>
          <p:nvPr/>
        </p:nvSpPr>
        <p:spPr>
          <a:xfrm>
            <a:off x="1664589" y="3290517"/>
            <a:ext cx="934212" cy="769441"/>
          </a:xfrm>
          <a:prstGeom prst="rect">
            <a:avLst/>
          </a:prstGeom>
          <a:noFill/>
        </p:spPr>
        <p:txBody>
          <a:bodyPr wrap="square" rtlCol="0">
            <a:spAutoFit/>
          </a:bodyPr>
          <a:lstStyle/>
          <a:p>
            <a:r>
              <a:rPr lang="zh-CN" altLang="en-US" sz="1100" dirty="0"/>
              <a:t>待排序列首元素与最小元素进行交换</a:t>
            </a:r>
          </a:p>
        </p:txBody>
      </p:sp>
    </p:spTree>
    <p:extLst>
      <p:ext uri="{BB962C8B-B14F-4D97-AF65-F5344CB8AC3E}">
        <p14:creationId xmlns:p14="http://schemas.microsoft.com/office/powerpoint/2010/main" val="16692410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par>
                          <p:cTn id="8" fill="hold">
                            <p:stCondLst>
                              <p:cond delay="50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2" presetClass="entr" presetSubtype="2"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right)">
                                      <p:cBhvr>
                                        <p:cTn id="19" dur="500"/>
                                        <p:tgtEl>
                                          <p:spTgt spid="31"/>
                                        </p:tgtEl>
                                      </p:cBhvr>
                                    </p:animEffect>
                                  </p:childTnLst>
                                </p:cTn>
                              </p:par>
                              <p:par>
                                <p:cTn id="20" presetID="26" presetClass="entr" presetSubtype="0" fill="hold" grpId="2"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362">
                                          <p:stCondLst>
                                            <p:cond delay="0"/>
                                          </p:stCondLst>
                                        </p:cTn>
                                        <p:tgtEl>
                                          <p:spTgt spid="24"/>
                                        </p:tgtEl>
                                      </p:cBhvr>
                                    </p:animEffect>
                                    <p:anim calcmode="lin" valueType="num">
                                      <p:cBhvr>
                                        <p:cTn id="23" dur="1139"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4" dur="415"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5" dur="415" tmFilter="0, 0; 0.125,0.2665; 0.25,0.4; 0.375,0.465; 0.5,0.5;  0.625,0.535; 0.75,0.6; 0.875,0.7335; 1,1">
                                          <p:stCondLst>
                                            <p:cond delay="415"/>
                                          </p:stCondLst>
                                        </p:cTn>
                                        <p:tgtEl>
                                          <p:spTgt spid="24"/>
                                        </p:tgtEl>
                                        <p:attrNameLst>
                                          <p:attrName>ppt_y</p:attrName>
                                        </p:attrNameLst>
                                      </p:cBhvr>
                                      <p:tavLst>
                                        <p:tav tm="0" fmla="#ppt_y-sin(pi*$)/9">
                                          <p:val>
                                            <p:fltVal val="0"/>
                                          </p:val>
                                        </p:tav>
                                        <p:tav tm="100000">
                                          <p:val>
                                            <p:fltVal val="1"/>
                                          </p:val>
                                        </p:tav>
                                      </p:tavLst>
                                    </p:anim>
                                    <p:anim calcmode="lin" valueType="num">
                                      <p:cBhvr>
                                        <p:cTn id="26" dur="207" tmFilter="0, 0; 0.125,0.2665; 0.25,0.4; 0.375,0.465; 0.5,0.5;  0.625,0.535; 0.75,0.6; 0.875,0.7335; 1,1">
                                          <p:stCondLst>
                                            <p:cond delay="828"/>
                                          </p:stCondLst>
                                        </p:cTn>
                                        <p:tgtEl>
                                          <p:spTgt spid="24"/>
                                        </p:tgtEl>
                                        <p:attrNameLst>
                                          <p:attrName>ppt_y</p:attrName>
                                        </p:attrNameLst>
                                      </p:cBhvr>
                                      <p:tavLst>
                                        <p:tav tm="0" fmla="#ppt_y-sin(pi*$)/27">
                                          <p:val>
                                            <p:fltVal val="0"/>
                                          </p:val>
                                        </p:tav>
                                        <p:tav tm="100000">
                                          <p:val>
                                            <p:fltVal val="1"/>
                                          </p:val>
                                        </p:tav>
                                      </p:tavLst>
                                    </p:anim>
                                    <p:anim calcmode="lin" valueType="num">
                                      <p:cBhvr>
                                        <p:cTn id="27" dur="103" tmFilter="0, 0; 0.125,0.2665; 0.25,0.4; 0.375,0.465; 0.5,0.5;  0.625,0.535; 0.75,0.6; 0.875,0.7335; 1,1">
                                          <p:stCondLst>
                                            <p:cond delay="1035"/>
                                          </p:stCondLst>
                                        </p:cTn>
                                        <p:tgtEl>
                                          <p:spTgt spid="24"/>
                                        </p:tgtEl>
                                        <p:attrNameLst>
                                          <p:attrName>ppt_y</p:attrName>
                                        </p:attrNameLst>
                                      </p:cBhvr>
                                      <p:tavLst>
                                        <p:tav tm="0" fmla="#ppt_y-sin(pi*$)/81">
                                          <p:val>
                                            <p:fltVal val="0"/>
                                          </p:val>
                                        </p:tav>
                                        <p:tav tm="100000">
                                          <p:val>
                                            <p:fltVal val="1"/>
                                          </p:val>
                                        </p:tav>
                                      </p:tavLst>
                                    </p:anim>
                                    <p:animScale>
                                      <p:cBhvr>
                                        <p:cTn id="28" dur="16">
                                          <p:stCondLst>
                                            <p:cond delay="406"/>
                                          </p:stCondLst>
                                        </p:cTn>
                                        <p:tgtEl>
                                          <p:spTgt spid="24"/>
                                        </p:tgtEl>
                                      </p:cBhvr>
                                      <p:to x="100000" y="60000"/>
                                    </p:animScale>
                                    <p:animScale>
                                      <p:cBhvr>
                                        <p:cTn id="29" dur="104" decel="50000">
                                          <p:stCondLst>
                                            <p:cond delay="423"/>
                                          </p:stCondLst>
                                        </p:cTn>
                                        <p:tgtEl>
                                          <p:spTgt spid="24"/>
                                        </p:tgtEl>
                                      </p:cBhvr>
                                      <p:to x="100000" y="100000"/>
                                    </p:animScale>
                                    <p:animScale>
                                      <p:cBhvr>
                                        <p:cTn id="30" dur="16">
                                          <p:stCondLst>
                                            <p:cond delay="820"/>
                                          </p:stCondLst>
                                        </p:cTn>
                                        <p:tgtEl>
                                          <p:spTgt spid="24"/>
                                        </p:tgtEl>
                                      </p:cBhvr>
                                      <p:to x="100000" y="80000"/>
                                    </p:animScale>
                                    <p:animScale>
                                      <p:cBhvr>
                                        <p:cTn id="31" dur="104" decel="50000">
                                          <p:stCondLst>
                                            <p:cond delay="836"/>
                                          </p:stCondLst>
                                        </p:cTn>
                                        <p:tgtEl>
                                          <p:spTgt spid="24"/>
                                        </p:tgtEl>
                                      </p:cBhvr>
                                      <p:to x="100000" y="100000"/>
                                    </p:animScale>
                                    <p:animScale>
                                      <p:cBhvr>
                                        <p:cTn id="32" dur="16">
                                          <p:stCondLst>
                                            <p:cond delay="1026"/>
                                          </p:stCondLst>
                                        </p:cTn>
                                        <p:tgtEl>
                                          <p:spTgt spid="24"/>
                                        </p:tgtEl>
                                      </p:cBhvr>
                                      <p:to x="100000" y="90000"/>
                                    </p:animScale>
                                    <p:animScale>
                                      <p:cBhvr>
                                        <p:cTn id="33" dur="104" decel="50000">
                                          <p:stCondLst>
                                            <p:cond delay="1042"/>
                                          </p:stCondLst>
                                        </p:cTn>
                                        <p:tgtEl>
                                          <p:spTgt spid="24"/>
                                        </p:tgtEl>
                                      </p:cBhvr>
                                      <p:to x="100000" y="100000"/>
                                    </p:animScale>
                                    <p:animScale>
                                      <p:cBhvr>
                                        <p:cTn id="34" dur="16">
                                          <p:stCondLst>
                                            <p:cond delay="1130"/>
                                          </p:stCondLst>
                                        </p:cTn>
                                        <p:tgtEl>
                                          <p:spTgt spid="24"/>
                                        </p:tgtEl>
                                      </p:cBhvr>
                                      <p:to x="100000" y="95000"/>
                                    </p:animScale>
                                    <p:animScale>
                                      <p:cBhvr>
                                        <p:cTn id="35" dur="104" decel="50000">
                                          <p:stCondLst>
                                            <p:cond delay="1146"/>
                                          </p:stCondLst>
                                        </p:cTn>
                                        <p:tgtEl>
                                          <p:spTgt spid="24"/>
                                        </p:tgtEl>
                                      </p:cBhvr>
                                      <p:to x="100000" y="100000"/>
                                    </p:animScale>
                                  </p:childTnLst>
                                </p:cTn>
                              </p:par>
                            </p:childTnLst>
                          </p:cTn>
                        </p:par>
                        <p:par>
                          <p:cTn id="36" fill="hold">
                            <p:stCondLst>
                              <p:cond delay="1750"/>
                            </p:stCondLst>
                            <p:childTnLst>
                              <p:par>
                                <p:cTn id="37" presetID="26" presetClass="entr" presetSubtype="0" fill="hold" grpId="2"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72">
                                          <p:stCondLst>
                                            <p:cond delay="0"/>
                                          </p:stCondLst>
                                        </p:cTn>
                                        <p:tgtEl>
                                          <p:spTgt spid="25"/>
                                        </p:tgtEl>
                                      </p:cBhvr>
                                    </p:animEffect>
                                    <p:anim calcmode="lin" valueType="num">
                                      <p:cBhvr>
                                        <p:cTn id="40" dur="228"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41" dur="83"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42" dur="83" tmFilter="0, 0; 0.125,0.2665; 0.25,0.4; 0.375,0.465; 0.5,0.5;  0.625,0.535; 0.75,0.6; 0.875,0.7335; 1,1">
                                          <p:stCondLst>
                                            <p:cond delay="83"/>
                                          </p:stCondLst>
                                        </p:cTn>
                                        <p:tgtEl>
                                          <p:spTgt spid="25"/>
                                        </p:tgtEl>
                                        <p:attrNameLst>
                                          <p:attrName>ppt_y</p:attrName>
                                        </p:attrNameLst>
                                      </p:cBhvr>
                                      <p:tavLst>
                                        <p:tav tm="0" fmla="#ppt_y-sin(pi*$)/9">
                                          <p:val>
                                            <p:fltVal val="0"/>
                                          </p:val>
                                        </p:tav>
                                        <p:tav tm="100000">
                                          <p:val>
                                            <p:fltVal val="1"/>
                                          </p:val>
                                        </p:tav>
                                      </p:tavLst>
                                    </p:anim>
                                    <p:anim calcmode="lin" valueType="num">
                                      <p:cBhvr>
                                        <p:cTn id="43" dur="41" tmFilter="0, 0; 0.125,0.2665; 0.25,0.4; 0.375,0.465; 0.5,0.5;  0.625,0.535; 0.75,0.6; 0.875,0.7335; 1,1">
                                          <p:stCondLst>
                                            <p:cond delay="166"/>
                                          </p:stCondLst>
                                        </p:cTn>
                                        <p:tgtEl>
                                          <p:spTgt spid="25"/>
                                        </p:tgtEl>
                                        <p:attrNameLst>
                                          <p:attrName>ppt_y</p:attrName>
                                        </p:attrNameLst>
                                      </p:cBhvr>
                                      <p:tavLst>
                                        <p:tav tm="0" fmla="#ppt_y-sin(pi*$)/27">
                                          <p:val>
                                            <p:fltVal val="0"/>
                                          </p:val>
                                        </p:tav>
                                        <p:tav tm="100000">
                                          <p:val>
                                            <p:fltVal val="1"/>
                                          </p:val>
                                        </p:tav>
                                      </p:tavLst>
                                    </p:anim>
                                    <p:anim calcmode="lin" valueType="num">
                                      <p:cBhvr>
                                        <p:cTn id="44" dur="21" tmFilter="0, 0; 0.125,0.2665; 0.25,0.4; 0.375,0.465; 0.5,0.5;  0.625,0.535; 0.75,0.6; 0.875,0.7335; 1,1">
                                          <p:stCondLst>
                                            <p:cond delay="207"/>
                                          </p:stCondLst>
                                        </p:cTn>
                                        <p:tgtEl>
                                          <p:spTgt spid="25"/>
                                        </p:tgtEl>
                                        <p:attrNameLst>
                                          <p:attrName>ppt_y</p:attrName>
                                        </p:attrNameLst>
                                      </p:cBhvr>
                                      <p:tavLst>
                                        <p:tav tm="0" fmla="#ppt_y-sin(pi*$)/81">
                                          <p:val>
                                            <p:fltVal val="0"/>
                                          </p:val>
                                        </p:tav>
                                        <p:tav tm="100000">
                                          <p:val>
                                            <p:fltVal val="1"/>
                                          </p:val>
                                        </p:tav>
                                      </p:tavLst>
                                    </p:anim>
                                    <p:animScale>
                                      <p:cBhvr>
                                        <p:cTn id="45" dur="3">
                                          <p:stCondLst>
                                            <p:cond delay="81"/>
                                          </p:stCondLst>
                                        </p:cTn>
                                        <p:tgtEl>
                                          <p:spTgt spid="25"/>
                                        </p:tgtEl>
                                      </p:cBhvr>
                                      <p:to x="100000" y="60000"/>
                                    </p:animScale>
                                    <p:animScale>
                                      <p:cBhvr>
                                        <p:cTn id="46" dur="21" decel="50000">
                                          <p:stCondLst>
                                            <p:cond delay="85"/>
                                          </p:stCondLst>
                                        </p:cTn>
                                        <p:tgtEl>
                                          <p:spTgt spid="25"/>
                                        </p:tgtEl>
                                      </p:cBhvr>
                                      <p:to x="100000" y="100000"/>
                                    </p:animScale>
                                    <p:animScale>
                                      <p:cBhvr>
                                        <p:cTn id="47" dur="3">
                                          <p:stCondLst>
                                            <p:cond delay="164"/>
                                          </p:stCondLst>
                                        </p:cTn>
                                        <p:tgtEl>
                                          <p:spTgt spid="25"/>
                                        </p:tgtEl>
                                      </p:cBhvr>
                                      <p:to x="100000" y="80000"/>
                                    </p:animScale>
                                    <p:animScale>
                                      <p:cBhvr>
                                        <p:cTn id="48" dur="21" decel="50000">
                                          <p:stCondLst>
                                            <p:cond delay="167"/>
                                          </p:stCondLst>
                                        </p:cTn>
                                        <p:tgtEl>
                                          <p:spTgt spid="25"/>
                                        </p:tgtEl>
                                      </p:cBhvr>
                                      <p:to x="100000" y="100000"/>
                                    </p:animScale>
                                    <p:animScale>
                                      <p:cBhvr>
                                        <p:cTn id="49" dur="3">
                                          <p:stCondLst>
                                            <p:cond delay="205"/>
                                          </p:stCondLst>
                                        </p:cTn>
                                        <p:tgtEl>
                                          <p:spTgt spid="25"/>
                                        </p:tgtEl>
                                      </p:cBhvr>
                                      <p:to x="100000" y="90000"/>
                                    </p:animScale>
                                    <p:animScale>
                                      <p:cBhvr>
                                        <p:cTn id="50" dur="21" decel="50000">
                                          <p:stCondLst>
                                            <p:cond delay="208"/>
                                          </p:stCondLst>
                                        </p:cTn>
                                        <p:tgtEl>
                                          <p:spTgt spid="25"/>
                                        </p:tgtEl>
                                      </p:cBhvr>
                                      <p:to x="100000" y="100000"/>
                                    </p:animScale>
                                    <p:animScale>
                                      <p:cBhvr>
                                        <p:cTn id="51" dur="3">
                                          <p:stCondLst>
                                            <p:cond delay="226"/>
                                          </p:stCondLst>
                                        </p:cTn>
                                        <p:tgtEl>
                                          <p:spTgt spid="25"/>
                                        </p:tgtEl>
                                      </p:cBhvr>
                                      <p:to x="100000" y="95000"/>
                                    </p:animScale>
                                    <p:animScale>
                                      <p:cBhvr>
                                        <p:cTn id="52" dur="21" decel="50000">
                                          <p:stCondLst>
                                            <p:cond delay="229"/>
                                          </p:stCondLst>
                                        </p:cTn>
                                        <p:tgtEl>
                                          <p:spTgt spid="25"/>
                                        </p:tgtEl>
                                      </p:cBhvr>
                                      <p:to x="100000" y="100000"/>
                                    </p:animScale>
                                  </p:childTnLst>
                                </p:cTn>
                              </p:par>
                            </p:childTnLst>
                          </p:cTn>
                        </p:par>
                        <p:par>
                          <p:cTn id="53" fill="hold">
                            <p:stCondLst>
                              <p:cond delay="2000"/>
                            </p:stCondLst>
                            <p:childTnLst>
                              <p:par>
                                <p:cTn id="54" presetID="26" presetClass="entr" presetSubtype="0" fill="hold" grpId="2"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down)">
                                      <p:cBhvr>
                                        <p:cTn id="56" dur="72">
                                          <p:stCondLst>
                                            <p:cond delay="0"/>
                                          </p:stCondLst>
                                        </p:cTn>
                                        <p:tgtEl>
                                          <p:spTgt spid="26"/>
                                        </p:tgtEl>
                                      </p:cBhvr>
                                    </p:animEffect>
                                    <p:anim calcmode="lin" valueType="num">
                                      <p:cBhvr>
                                        <p:cTn id="57" dur="228"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58" dur="83"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59" dur="83" tmFilter="0, 0; 0.125,0.2665; 0.25,0.4; 0.375,0.465; 0.5,0.5;  0.625,0.535; 0.75,0.6; 0.875,0.7335; 1,1">
                                          <p:stCondLst>
                                            <p:cond delay="83"/>
                                          </p:stCondLst>
                                        </p:cTn>
                                        <p:tgtEl>
                                          <p:spTgt spid="26"/>
                                        </p:tgtEl>
                                        <p:attrNameLst>
                                          <p:attrName>ppt_y</p:attrName>
                                        </p:attrNameLst>
                                      </p:cBhvr>
                                      <p:tavLst>
                                        <p:tav tm="0" fmla="#ppt_y-sin(pi*$)/9">
                                          <p:val>
                                            <p:fltVal val="0"/>
                                          </p:val>
                                        </p:tav>
                                        <p:tav tm="100000">
                                          <p:val>
                                            <p:fltVal val="1"/>
                                          </p:val>
                                        </p:tav>
                                      </p:tavLst>
                                    </p:anim>
                                    <p:anim calcmode="lin" valueType="num">
                                      <p:cBhvr>
                                        <p:cTn id="60" dur="41" tmFilter="0, 0; 0.125,0.2665; 0.25,0.4; 0.375,0.465; 0.5,0.5;  0.625,0.535; 0.75,0.6; 0.875,0.7335; 1,1">
                                          <p:stCondLst>
                                            <p:cond delay="166"/>
                                          </p:stCondLst>
                                        </p:cTn>
                                        <p:tgtEl>
                                          <p:spTgt spid="26"/>
                                        </p:tgtEl>
                                        <p:attrNameLst>
                                          <p:attrName>ppt_y</p:attrName>
                                        </p:attrNameLst>
                                      </p:cBhvr>
                                      <p:tavLst>
                                        <p:tav tm="0" fmla="#ppt_y-sin(pi*$)/27">
                                          <p:val>
                                            <p:fltVal val="0"/>
                                          </p:val>
                                        </p:tav>
                                        <p:tav tm="100000">
                                          <p:val>
                                            <p:fltVal val="1"/>
                                          </p:val>
                                        </p:tav>
                                      </p:tavLst>
                                    </p:anim>
                                    <p:anim calcmode="lin" valueType="num">
                                      <p:cBhvr>
                                        <p:cTn id="61" dur="21" tmFilter="0, 0; 0.125,0.2665; 0.25,0.4; 0.375,0.465; 0.5,0.5;  0.625,0.535; 0.75,0.6; 0.875,0.7335; 1,1">
                                          <p:stCondLst>
                                            <p:cond delay="207"/>
                                          </p:stCondLst>
                                        </p:cTn>
                                        <p:tgtEl>
                                          <p:spTgt spid="26"/>
                                        </p:tgtEl>
                                        <p:attrNameLst>
                                          <p:attrName>ppt_y</p:attrName>
                                        </p:attrNameLst>
                                      </p:cBhvr>
                                      <p:tavLst>
                                        <p:tav tm="0" fmla="#ppt_y-sin(pi*$)/81">
                                          <p:val>
                                            <p:fltVal val="0"/>
                                          </p:val>
                                        </p:tav>
                                        <p:tav tm="100000">
                                          <p:val>
                                            <p:fltVal val="1"/>
                                          </p:val>
                                        </p:tav>
                                      </p:tavLst>
                                    </p:anim>
                                    <p:animScale>
                                      <p:cBhvr>
                                        <p:cTn id="62" dur="3">
                                          <p:stCondLst>
                                            <p:cond delay="81"/>
                                          </p:stCondLst>
                                        </p:cTn>
                                        <p:tgtEl>
                                          <p:spTgt spid="26"/>
                                        </p:tgtEl>
                                      </p:cBhvr>
                                      <p:to x="100000" y="60000"/>
                                    </p:animScale>
                                    <p:animScale>
                                      <p:cBhvr>
                                        <p:cTn id="63" dur="21" decel="50000">
                                          <p:stCondLst>
                                            <p:cond delay="85"/>
                                          </p:stCondLst>
                                        </p:cTn>
                                        <p:tgtEl>
                                          <p:spTgt spid="26"/>
                                        </p:tgtEl>
                                      </p:cBhvr>
                                      <p:to x="100000" y="100000"/>
                                    </p:animScale>
                                    <p:animScale>
                                      <p:cBhvr>
                                        <p:cTn id="64" dur="3">
                                          <p:stCondLst>
                                            <p:cond delay="164"/>
                                          </p:stCondLst>
                                        </p:cTn>
                                        <p:tgtEl>
                                          <p:spTgt spid="26"/>
                                        </p:tgtEl>
                                      </p:cBhvr>
                                      <p:to x="100000" y="80000"/>
                                    </p:animScale>
                                    <p:animScale>
                                      <p:cBhvr>
                                        <p:cTn id="65" dur="21" decel="50000">
                                          <p:stCondLst>
                                            <p:cond delay="167"/>
                                          </p:stCondLst>
                                        </p:cTn>
                                        <p:tgtEl>
                                          <p:spTgt spid="26"/>
                                        </p:tgtEl>
                                      </p:cBhvr>
                                      <p:to x="100000" y="100000"/>
                                    </p:animScale>
                                    <p:animScale>
                                      <p:cBhvr>
                                        <p:cTn id="66" dur="3">
                                          <p:stCondLst>
                                            <p:cond delay="205"/>
                                          </p:stCondLst>
                                        </p:cTn>
                                        <p:tgtEl>
                                          <p:spTgt spid="26"/>
                                        </p:tgtEl>
                                      </p:cBhvr>
                                      <p:to x="100000" y="90000"/>
                                    </p:animScale>
                                    <p:animScale>
                                      <p:cBhvr>
                                        <p:cTn id="67" dur="21" decel="50000">
                                          <p:stCondLst>
                                            <p:cond delay="208"/>
                                          </p:stCondLst>
                                        </p:cTn>
                                        <p:tgtEl>
                                          <p:spTgt spid="26"/>
                                        </p:tgtEl>
                                      </p:cBhvr>
                                      <p:to x="100000" y="100000"/>
                                    </p:animScale>
                                    <p:animScale>
                                      <p:cBhvr>
                                        <p:cTn id="68" dur="3">
                                          <p:stCondLst>
                                            <p:cond delay="226"/>
                                          </p:stCondLst>
                                        </p:cTn>
                                        <p:tgtEl>
                                          <p:spTgt spid="26"/>
                                        </p:tgtEl>
                                      </p:cBhvr>
                                      <p:to x="100000" y="95000"/>
                                    </p:animScale>
                                    <p:animScale>
                                      <p:cBhvr>
                                        <p:cTn id="69" dur="21" decel="50000">
                                          <p:stCondLst>
                                            <p:cond delay="229"/>
                                          </p:stCondLst>
                                        </p:cTn>
                                        <p:tgtEl>
                                          <p:spTgt spid="26"/>
                                        </p:tgtEl>
                                      </p:cBhvr>
                                      <p:to x="100000" y="100000"/>
                                    </p:animScale>
                                  </p:childTnLst>
                                </p:cTn>
                              </p:par>
                            </p:childTnLst>
                          </p:cTn>
                        </p:par>
                        <p:par>
                          <p:cTn id="70" fill="hold">
                            <p:stCondLst>
                              <p:cond delay="2250"/>
                            </p:stCondLst>
                            <p:childTnLst>
                              <p:par>
                                <p:cTn id="71" presetID="26" presetClass="entr" presetSubtype="0" fill="hold" grpId="0" nodeType="after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wipe(down)">
                                      <p:cBhvr>
                                        <p:cTn id="73" dur="72">
                                          <p:stCondLst>
                                            <p:cond delay="0"/>
                                          </p:stCondLst>
                                        </p:cTn>
                                        <p:tgtEl>
                                          <p:spTgt spid="3"/>
                                        </p:tgtEl>
                                      </p:cBhvr>
                                    </p:animEffect>
                                    <p:anim calcmode="lin" valueType="num">
                                      <p:cBhvr>
                                        <p:cTn id="74" dur="228"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75" dur="83"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76" dur="83" tmFilter="0, 0; 0.125,0.2665; 0.25,0.4; 0.375,0.465; 0.5,0.5;  0.625,0.535; 0.75,0.6; 0.875,0.7335; 1,1">
                                          <p:stCondLst>
                                            <p:cond delay="83"/>
                                          </p:stCondLst>
                                        </p:cTn>
                                        <p:tgtEl>
                                          <p:spTgt spid="3"/>
                                        </p:tgtEl>
                                        <p:attrNameLst>
                                          <p:attrName>ppt_y</p:attrName>
                                        </p:attrNameLst>
                                      </p:cBhvr>
                                      <p:tavLst>
                                        <p:tav tm="0" fmla="#ppt_y-sin(pi*$)/9">
                                          <p:val>
                                            <p:fltVal val="0"/>
                                          </p:val>
                                        </p:tav>
                                        <p:tav tm="100000">
                                          <p:val>
                                            <p:fltVal val="1"/>
                                          </p:val>
                                        </p:tav>
                                      </p:tavLst>
                                    </p:anim>
                                    <p:anim calcmode="lin" valueType="num">
                                      <p:cBhvr>
                                        <p:cTn id="77" dur="41" tmFilter="0, 0; 0.125,0.2665; 0.25,0.4; 0.375,0.465; 0.5,0.5;  0.625,0.535; 0.75,0.6; 0.875,0.7335; 1,1">
                                          <p:stCondLst>
                                            <p:cond delay="166"/>
                                          </p:stCondLst>
                                        </p:cTn>
                                        <p:tgtEl>
                                          <p:spTgt spid="3"/>
                                        </p:tgtEl>
                                        <p:attrNameLst>
                                          <p:attrName>ppt_y</p:attrName>
                                        </p:attrNameLst>
                                      </p:cBhvr>
                                      <p:tavLst>
                                        <p:tav tm="0" fmla="#ppt_y-sin(pi*$)/27">
                                          <p:val>
                                            <p:fltVal val="0"/>
                                          </p:val>
                                        </p:tav>
                                        <p:tav tm="100000">
                                          <p:val>
                                            <p:fltVal val="1"/>
                                          </p:val>
                                        </p:tav>
                                      </p:tavLst>
                                    </p:anim>
                                    <p:anim calcmode="lin" valueType="num">
                                      <p:cBhvr>
                                        <p:cTn id="78" dur="21" tmFilter="0, 0; 0.125,0.2665; 0.25,0.4; 0.375,0.465; 0.5,0.5;  0.625,0.535; 0.75,0.6; 0.875,0.7335; 1,1">
                                          <p:stCondLst>
                                            <p:cond delay="207"/>
                                          </p:stCondLst>
                                        </p:cTn>
                                        <p:tgtEl>
                                          <p:spTgt spid="3"/>
                                        </p:tgtEl>
                                        <p:attrNameLst>
                                          <p:attrName>ppt_y</p:attrName>
                                        </p:attrNameLst>
                                      </p:cBhvr>
                                      <p:tavLst>
                                        <p:tav tm="0" fmla="#ppt_y-sin(pi*$)/81">
                                          <p:val>
                                            <p:fltVal val="0"/>
                                          </p:val>
                                        </p:tav>
                                        <p:tav tm="100000">
                                          <p:val>
                                            <p:fltVal val="1"/>
                                          </p:val>
                                        </p:tav>
                                      </p:tavLst>
                                    </p:anim>
                                    <p:animScale>
                                      <p:cBhvr>
                                        <p:cTn id="79" dur="3">
                                          <p:stCondLst>
                                            <p:cond delay="81"/>
                                          </p:stCondLst>
                                        </p:cTn>
                                        <p:tgtEl>
                                          <p:spTgt spid="3"/>
                                        </p:tgtEl>
                                      </p:cBhvr>
                                      <p:to x="100000" y="60000"/>
                                    </p:animScale>
                                    <p:animScale>
                                      <p:cBhvr>
                                        <p:cTn id="80" dur="21" decel="50000">
                                          <p:stCondLst>
                                            <p:cond delay="85"/>
                                          </p:stCondLst>
                                        </p:cTn>
                                        <p:tgtEl>
                                          <p:spTgt spid="3"/>
                                        </p:tgtEl>
                                      </p:cBhvr>
                                      <p:to x="100000" y="100000"/>
                                    </p:animScale>
                                    <p:animScale>
                                      <p:cBhvr>
                                        <p:cTn id="81" dur="3">
                                          <p:stCondLst>
                                            <p:cond delay="164"/>
                                          </p:stCondLst>
                                        </p:cTn>
                                        <p:tgtEl>
                                          <p:spTgt spid="3"/>
                                        </p:tgtEl>
                                      </p:cBhvr>
                                      <p:to x="100000" y="80000"/>
                                    </p:animScale>
                                    <p:animScale>
                                      <p:cBhvr>
                                        <p:cTn id="82" dur="21" decel="50000">
                                          <p:stCondLst>
                                            <p:cond delay="167"/>
                                          </p:stCondLst>
                                        </p:cTn>
                                        <p:tgtEl>
                                          <p:spTgt spid="3"/>
                                        </p:tgtEl>
                                      </p:cBhvr>
                                      <p:to x="100000" y="100000"/>
                                    </p:animScale>
                                    <p:animScale>
                                      <p:cBhvr>
                                        <p:cTn id="83" dur="3">
                                          <p:stCondLst>
                                            <p:cond delay="205"/>
                                          </p:stCondLst>
                                        </p:cTn>
                                        <p:tgtEl>
                                          <p:spTgt spid="3"/>
                                        </p:tgtEl>
                                      </p:cBhvr>
                                      <p:to x="100000" y="90000"/>
                                    </p:animScale>
                                    <p:animScale>
                                      <p:cBhvr>
                                        <p:cTn id="84" dur="21" decel="50000">
                                          <p:stCondLst>
                                            <p:cond delay="208"/>
                                          </p:stCondLst>
                                        </p:cTn>
                                        <p:tgtEl>
                                          <p:spTgt spid="3"/>
                                        </p:tgtEl>
                                      </p:cBhvr>
                                      <p:to x="100000" y="100000"/>
                                    </p:animScale>
                                    <p:animScale>
                                      <p:cBhvr>
                                        <p:cTn id="85" dur="3">
                                          <p:stCondLst>
                                            <p:cond delay="226"/>
                                          </p:stCondLst>
                                        </p:cTn>
                                        <p:tgtEl>
                                          <p:spTgt spid="3"/>
                                        </p:tgtEl>
                                      </p:cBhvr>
                                      <p:to x="100000" y="95000"/>
                                    </p:animScale>
                                    <p:animScale>
                                      <p:cBhvr>
                                        <p:cTn id="86" dur="21" decel="50000">
                                          <p:stCondLst>
                                            <p:cond delay="229"/>
                                          </p:stCondLst>
                                        </p:cTn>
                                        <p:tgtEl>
                                          <p:spTgt spid="3"/>
                                        </p:tgtEl>
                                      </p:cBhvr>
                                      <p:to x="100000" y="100000"/>
                                    </p:animScale>
                                  </p:childTnLst>
                                </p:cTn>
                              </p:par>
                            </p:childTnLst>
                          </p:cTn>
                        </p:par>
                        <p:par>
                          <p:cTn id="87" fill="hold">
                            <p:stCondLst>
                              <p:cond delay="2500"/>
                            </p:stCondLst>
                            <p:childTnLst>
                              <p:par>
                                <p:cTn id="88" presetID="26" presetClass="entr" presetSubtype="0"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72">
                                          <p:stCondLst>
                                            <p:cond delay="0"/>
                                          </p:stCondLst>
                                        </p:cTn>
                                        <p:tgtEl>
                                          <p:spTgt spid="27"/>
                                        </p:tgtEl>
                                      </p:cBhvr>
                                    </p:animEffect>
                                    <p:anim calcmode="lin" valueType="num">
                                      <p:cBhvr>
                                        <p:cTn id="91" dur="228"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2" dur="83"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93" dur="83" tmFilter="0, 0; 0.125,0.2665; 0.25,0.4; 0.375,0.465; 0.5,0.5;  0.625,0.535; 0.75,0.6; 0.875,0.7335; 1,1">
                                          <p:stCondLst>
                                            <p:cond delay="83"/>
                                          </p:stCondLst>
                                        </p:cTn>
                                        <p:tgtEl>
                                          <p:spTgt spid="27"/>
                                        </p:tgtEl>
                                        <p:attrNameLst>
                                          <p:attrName>ppt_y</p:attrName>
                                        </p:attrNameLst>
                                      </p:cBhvr>
                                      <p:tavLst>
                                        <p:tav tm="0" fmla="#ppt_y-sin(pi*$)/9">
                                          <p:val>
                                            <p:fltVal val="0"/>
                                          </p:val>
                                        </p:tav>
                                        <p:tav tm="100000">
                                          <p:val>
                                            <p:fltVal val="1"/>
                                          </p:val>
                                        </p:tav>
                                      </p:tavLst>
                                    </p:anim>
                                    <p:anim calcmode="lin" valueType="num">
                                      <p:cBhvr>
                                        <p:cTn id="94" dur="41" tmFilter="0, 0; 0.125,0.2665; 0.25,0.4; 0.375,0.465; 0.5,0.5;  0.625,0.535; 0.75,0.6; 0.875,0.7335; 1,1">
                                          <p:stCondLst>
                                            <p:cond delay="166"/>
                                          </p:stCondLst>
                                        </p:cTn>
                                        <p:tgtEl>
                                          <p:spTgt spid="27"/>
                                        </p:tgtEl>
                                        <p:attrNameLst>
                                          <p:attrName>ppt_y</p:attrName>
                                        </p:attrNameLst>
                                      </p:cBhvr>
                                      <p:tavLst>
                                        <p:tav tm="0" fmla="#ppt_y-sin(pi*$)/27">
                                          <p:val>
                                            <p:fltVal val="0"/>
                                          </p:val>
                                        </p:tav>
                                        <p:tav tm="100000">
                                          <p:val>
                                            <p:fltVal val="1"/>
                                          </p:val>
                                        </p:tav>
                                      </p:tavLst>
                                    </p:anim>
                                    <p:anim calcmode="lin" valueType="num">
                                      <p:cBhvr>
                                        <p:cTn id="95" dur="21" tmFilter="0, 0; 0.125,0.2665; 0.25,0.4; 0.375,0.465; 0.5,0.5;  0.625,0.535; 0.75,0.6; 0.875,0.7335; 1,1">
                                          <p:stCondLst>
                                            <p:cond delay="207"/>
                                          </p:stCondLst>
                                        </p:cTn>
                                        <p:tgtEl>
                                          <p:spTgt spid="27"/>
                                        </p:tgtEl>
                                        <p:attrNameLst>
                                          <p:attrName>ppt_y</p:attrName>
                                        </p:attrNameLst>
                                      </p:cBhvr>
                                      <p:tavLst>
                                        <p:tav tm="0" fmla="#ppt_y-sin(pi*$)/81">
                                          <p:val>
                                            <p:fltVal val="0"/>
                                          </p:val>
                                        </p:tav>
                                        <p:tav tm="100000">
                                          <p:val>
                                            <p:fltVal val="1"/>
                                          </p:val>
                                        </p:tav>
                                      </p:tavLst>
                                    </p:anim>
                                    <p:animScale>
                                      <p:cBhvr>
                                        <p:cTn id="96" dur="3">
                                          <p:stCondLst>
                                            <p:cond delay="81"/>
                                          </p:stCondLst>
                                        </p:cTn>
                                        <p:tgtEl>
                                          <p:spTgt spid="27"/>
                                        </p:tgtEl>
                                      </p:cBhvr>
                                      <p:to x="100000" y="60000"/>
                                    </p:animScale>
                                    <p:animScale>
                                      <p:cBhvr>
                                        <p:cTn id="97" dur="21" decel="50000">
                                          <p:stCondLst>
                                            <p:cond delay="85"/>
                                          </p:stCondLst>
                                        </p:cTn>
                                        <p:tgtEl>
                                          <p:spTgt spid="27"/>
                                        </p:tgtEl>
                                      </p:cBhvr>
                                      <p:to x="100000" y="100000"/>
                                    </p:animScale>
                                    <p:animScale>
                                      <p:cBhvr>
                                        <p:cTn id="98" dur="3">
                                          <p:stCondLst>
                                            <p:cond delay="164"/>
                                          </p:stCondLst>
                                        </p:cTn>
                                        <p:tgtEl>
                                          <p:spTgt spid="27"/>
                                        </p:tgtEl>
                                      </p:cBhvr>
                                      <p:to x="100000" y="80000"/>
                                    </p:animScale>
                                    <p:animScale>
                                      <p:cBhvr>
                                        <p:cTn id="99" dur="21" decel="50000">
                                          <p:stCondLst>
                                            <p:cond delay="167"/>
                                          </p:stCondLst>
                                        </p:cTn>
                                        <p:tgtEl>
                                          <p:spTgt spid="27"/>
                                        </p:tgtEl>
                                      </p:cBhvr>
                                      <p:to x="100000" y="100000"/>
                                    </p:animScale>
                                    <p:animScale>
                                      <p:cBhvr>
                                        <p:cTn id="100" dur="3">
                                          <p:stCondLst>
                                            <p:cond delay="205"/>
                                          </p:stCondLst>
                                        </p:cTn>
                                        <p:tgtEl>
                                          <p:spTgt spid="27"/>
                                        </p:tgtEl>
                                      </p:cBhvr>
                                      <p:to x="100000" y="90000"/>
                                    </p:animScale>
                                    <p:animScale>
                                      <p:cBhvr>
                                        <p:cTn id="101" dur="21" decel="50000">
                                          <p:stCondLst>
                                            <p:cond delay="208"/>
                                          </p:stCondLst>
                                        </p:cTn>
                                        <p:tgtEl>
                                          <p:spTgt spid="27"/>
                                        </p:tgtEl>
                                      </p:cBhvr>
                                      <p:to x="100000" y="100000"/>
                                    </p:animScale>
                                    <p:animScale>
                                      <p:cBhvr>
                                        <p:cTn id="102" dur="3">
                                          <p:stCondLst>
                                            <p:cond delay="226"/>
                                          </p:stCondLst>
                                        </p:cTn>
                                        <p:tgtEl>
                                          <p:spTgt spid="27"/>
                                        </p:tgtEl>
                                      </p:cBhvr>
                                      <p:to x="100000" y="95000"/>
                                    </p:animScale>
                                    <p:animScale>
                                      <p:cBhvr>
                                        <p:cTn id="103" dur="21" decel="50000">
                                          <p:stCondLst>
                                            <p:cond delay="229"/>
                                          </p:stCondLst>
                                        </p:cTn>
                                        <p:tgtEl>
                                          <p:spTgt spid="27"/>
                                        </p:tgtEl>
                                      </p:cBhvr>
                                      <p:to x="100000" y="100000"/>
                                    </p:animScale>
                                  </p:childTnLst>
                                </p:cTn>
                              </p:par>
                            </p:childTnLst>
                          </p:cTn>
                        </p:par>
                        <p:par>
                          <p:cTn id="104" fill="hold">
                            <p:stCondLst>
                              <p:cond delay="2750"/>
                            </p:stCondLst>
                            <p:childTnLst>
                              <p:par>
                                <p:cTn id="105" presetID="26" presetClass="entr" presetSubtype="0" fill="hold" grpId="0" nodeType="after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wipe(down)">
                                      <p:cBhvr>
                                        <p:cTn id="107" dur="72">
                                          <p:stCondLst>
                                            <p:cond delay="0"/>
                                          </p:stCondLst>
                                        </p:cTn>
                                        <p:tgtEl>
                                          <p:spTgt spid="28"/>
                                        </p:tgtEl>
                                      </p:cBhvr>
                                    </p:animEffect>
                                    <p:anim calcmode="lin" valueType="num">
                                      <p:cBhvr>
                                        <p:cTn id="108" dur="228"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09" dur="83"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10" dur="83" tmFilter="0, 0; 0.125,0.2665; 0.25,0.4; 0.375,0.465; 0.5,0.5;  0.625,0.535; 0.75,0.6; 0.875,0.7335; 1,1">
                                          <p:stCondLst>
                                            <p:cond delay="83"/>
                                          </p:stCondLst>
                                        </p:cTn>
                                        <p:tgtEl>
                                          <p:spTgt spid="28"/>
                                        </p:tgtEl>
                                        <p:attrNameLst>
                                          <p:attrName>ppt_y</p:attrName>
                                        </p:attrNameLst>
                                      </p:cBhvr>
                                      <p:tavLst>
                                        <p:tav tm="0" fmla="#ppt_y-sin(pi*$)/9">
                                          <p:val>
                                            <p:fltVal val="0"/>
                                          </p:val>
                                        </p:tav>
                                        <p:tav tm="100000">
                                          <p:val>
                                            <p:fltVal val="1"/>
                                          </p:val>
                                        </p:tav>
                                      </p:tavLst>
                                    </p:anim>
                                    <p:anim calcmode="lin" valueType="num">
                                      <p:cBhvr>
                                        <p:cTn id="111" dur="41" tmFilter="0, 0; 0.125,0.2665; 0.25,0.4; 0.375,0.465; 0.5,0.5;  0.625,0.535; 0.75,0.6; 0.875,0.7335; 1,1">
                                          <p:stCondLst>
                                            <p:cond delay="166"/>
                                          </p:stCondLst>
                                        </p:cTn>
                                        <p:tgtEl>
                                          <p:spTgt spid="28"/>
                                        </p:tgtEl>
                                        <p:attrNameLst>
                                          <p:attrName>ppt_y</p:attrName>
                                        </p:attrNameLst>
                                      </p:cBhvr>
                                      <p:tavLst>
                                        <p:tav tm="0" fmla="#ppt_y-sin(pi*$)/27">
                                          <p:val>
                                            <p:fltVal val="0"/>
                                          </p:val>
                                        </p:tav>
                                        <p:tav tm="100000">
                                          <p:val>
                                            <p:fltVal val="1"/>
                                          </p:val>
                                        </p:tav>
                                      </p:tavLst>
                                    </p:anim>
                                    <p:anim calcmode="lin" valueType="num">
                                      <p:cBhvr>
                                        <p:cTn id="112" dur="21" tmFilter="0, 0; 0.125,0.2665; 0.25,0.4; 0.375,0.465; 0.5,0.5;  0.625,0.535; 0.75,0.6; 0.875,0.7335; 1,1">
                                          <p:stCondLst>
                                            <p:cond delay="207"/>
                                          </p:stCondLst>
                                        </p:cTn>
                                        <p:tgtEl>
                                          <p:spTgt spid="28"/>
                                        </p:tgtEl>
                                        <p:attrNameLst>
                                          <p:attrName>ppt_y</p:attrName>
                                        </p:attrNameLst>
                                      </p:cBhvr>
                                      <p:tavLst>
                                        <p:tav tm="0" fmla="#ppt_y-sin(pi*$)/81">
                                          <p:val>
                                            <p:fltVal val="0"/>
                                          </p:val>
                                        </p:tav>
                                        <p:tav tm="100000">
                                          <p:val>
                                            <p:fltVal val="1"/>
                                          </p:val>
                                        </p:tav>
                                      </p:tavLst>
                                    </p:anim>
                                    <p:animScale>
                                      <p:cBhvr>
                                        <p:cTn id="113" dur="3">
                                          <p:stCondLst>
                                            <p:cond delay="81"/>
                                          </p:stCondLst>
                                        </p:cTn>
                                        <p:tgtEl>
                                          <p:spTgt spid="28"/>
                                        </p:tgtEl>
                                      </p:cBhvr>
                                      <p:to x="100000" y="60000"/>
                                    </p:animScale>
                                    <p:animScale>
                                      <p:cBhvr>
                                        <p:cTn id="114" dur="21" decel="50000">
                                          <p:stCondLst>
                                            <p:cond delay="85"/>
                                          </p:stCondLst>
                                        </p:cTn>
                                        <p:tgtEl>
                                          <p:spTgt spid="28"/>
                                        </p:tgtEl>
                                      </p:cBhvr>
                                      <p:to x="100000" y="100000"/>
                                    </p:animScale>
                                    <p:animScale>
                                      <p:cBhvr>
                                        <p:cTn id="115" dur="3">
                                          <p:stCondLst>
                                            <p:cond delay="164"/>
                                          </p:stCondLst>
                                        </p:cTn>
                                        <p:tgtEl>
                                          <p:spTgt spid="28"/>
                                        </p:tgtEl>
                                      </p:cBhvr>
                                      <p:to x="100000" y="80000"/>
                                    </p:animScale>
                                    <p:animScale>
                                      <p:cBhvr>
                                        <p:cTn id="116" dur="21" decel="50000">
                                          <p:stCondLst>
                                            <p:cond delay="167"/>
                                          </p:stCondLst>
                                        </p:cTn>
                                        <p:tgtEl>
                                          <p:spTgt spid="28"/>
                                        </p:tgtEl>
                                      </p:cBhvr>
                                      <p:to x="100000" y="100000"/>
                                    </p:animScale>
                                    <p:animScale>
                                      <p:cBhvr>
                                        <p:cTn id="117" dur="3">
                                          <p:stCondLst>
                                            <p:cond delay="205"/>
                                          </p:stCondLst>
                                        </p:cTn>
                                        <p:tgtEl>
                                          <p:spTgt spid="28"/>
                                        </p:tgtEl>
                                      </p:cBhvr>
                                      <p:to x="100000" y="90000"/>
                                    </p:animScale>
                                    <p:animScale>
                                      <p:cBhvr>
                                        <p:cTn id="118" dur="21" decel="50000">
                                          <p:stCondLst>
                                            <p:cond delay="208"/>
                                          </p:stCondLst>
                                        </p:cTn>
                                        <p:tgtEl>
                                          <p:spTgt spid="28"/>
                                        </p:tgtEl>
                                      </p:cBhvr>
                                      <p:to x="100000" y="100000"/>
                                    </p:animScale>
                                    <p:animScale>
                                      <p:cBhvr>
                                        <p:cTn id="119" dur="3">
                                          <p:stCondLst>
                                            <p:cond delay="226"/>
                                          </p:stCondLst>
                                        </p:cTn>
                                        <p:tgtEl>
                                          <p:spTgt spid="28"/>
                                        </p:tgtEl>
                                      </p:cBhvr>
                                      <p:to x="100000" y="95000"/>
                                    </p:animScale>
                                    <p:animScale>
                                      <p:cBhvr>
                                        <p:cTn id="120" dur="21" decel="50000">
                                          <p:stCondLst>
                                            <p:cond delay="229"/>
                                          </p:stCondLst>
                                        </p:cTn>
                                        <p:tgtEl>
                                          <p:spTgt spid="28"/>
                                        </p:tgtEl>
                                      </p:cBhvr>
                                      <p:to x="100000" y="100000"/>
                                    </p:animScale>
                                  </p:childTnLst>
                                </p:cTn>
                              </p:par>
                            </p:childTnLst>
                          </p:cTn>
                        </p:par>
                        <p:par>
                          <p:cTn id="121" fill="hold">
                            <p:stCondLst>
                              <p:cond delay="3000"/>
                            </p:stCondLst>
                            <p:childTnLst>
                              <p:par>
                                <p:cTn id="122" presetID="26" presetClass="entr" presetSubtype="0" fill="hold" grpId="0" nodeType="after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wipe(down)">
                                      <p:cBhvr>
                                        <p:cTn id="124" dur="72">
                                          <p:stCondLst>
                                            <p:cond delay="0"/>
                                          </p:stCondLst>
                                        </p:cTn>
                                        <p:tgtEl>
                                          <p:spTgt spid="29"/>
                                        </p:tgtEl>
                                      </p:cBhvr>
                                    </p:animEffect>
                                    <p:anim calcmode="lin" valueType="num">
                                      <p:cBhvr>
                                        <p:cTn id="125" dur="228"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26" dur="83"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27" dur="83" tmFilter="0, 0; 0.125,0.2665; 0.25,0.4; 0.375,0.465; 0.5,0.5;  0.625,0.535; 0.75,0.6; 0.875,0.7335; 1,1">
                                          <p:stCondLst>
                                            <p:cond delay="83"/>
                                          </p:stCondLst>
                                        </p:cTn>
                                        <p:tgtEl>
                                          <p:spTgt spid="29"/>
                                        </p:tgtEl>
                                        <p:attrNameLst>
                                          <p:attrName>ppt_y</p:attrName>
                                        </p:attrNameLst>
                                      </p:cBhvr>
                                      <p:tavLst>
                                        <p:tav tm="0" fmla="#ppt_y-sin(pi*$)/9">
                                          <p:val>
                                            <p:fltVal val="0"/>
                                          </p:val>
                                        </p:tav>
                                        <p:tav tm="100000">
                                          <p:val>
                                            <p:fltVal val="1"/>
                                          </p:val>
                                        </p:tav>
                                      </p:tavLst>
                                    </p:anim>
                                    <p:anim calcmode="lin" valueType="num">
                                      <p:cBhvr>
                                        <p:cTn id="128" dur="41" tmFilter="0, 0; 0.125,0.2665; 0.25,0.4; 0.375,0.465; 0.5,0.5;  0.625,0.535; 0.75,0.6; 0.875,0.7335; 1,1">
                                          <p:stCondLst>
                                            <p:cond delay="166"/>
                                          </p:stCondLst>
                                        </p:cTn>
                                        <p:tgtEl>
                                          <p:spTgt spid="29"/>
                                        </p:tgtEl>
                                        <p:attrNameLst>
                                          <p:attrName>ppt_y</p:attrName>
                                        </p:attrNameLst>
                                      </p:cBhvr>
                                      <p:tavLst>
                                        <p:tav tm="0" fmla="#ppt_y-sin(pi*$)/27">
                                          <p:val>
                                            <p:fltVal val="0"/>
                                          </p:val>
                                        </p:tav>
                                        <p:tav tm="100000">
                                          <p:val>
                                            <p:fltVal val="1"/>
                                          </p:val>
                                        </p:tav>
                                      </p:tavLst>
                                    </p:anim>
                                    <p:anim calcmode="lin" valueType="num">
                                      <p:cBhvr>
                                        <p:cTn id="129" dur="21" tmFilter="0, 0; 0.125,0.2665; 0.25,0.4; 0.375,0.465; 0.5,0.5;  0.625,0.535; 0.75,0.6; 0.875,0.7335; 1,1">
                                          <p:stCondLst>
                                            <p:cond delay="207"/>
                                          </p:stCondLst>
                                        </p:cTn>
                                        <p:tgtEl>
                                          <p:spTgt spid="29"/>
                                        </p:tgtEl>
                                        <p:attrNameLst>
                                          <p:attrName>ppt_y</p:attrName>
                                        </p:attrNameLst>
                                      </p:cBhvr>
                                      <p:tavLst>
                                        <p:tav tm="0" fmla="#ppt_y-sin(pi*$)/81">
                                          <p:val>
                                            <p:fltVal val="0"/>
                                          </p:val>
                                        </p:tav>
                                        <p:tav tm="100000">
                                          <p:val>
                                            <p:fltVal val="1"/>
                                          </p:val>
                                        </p:tav>
                                      </p:tavLst>
                                    </p:anim>
                                    <p:animScale>
                                      <p:cBhvr>
                                        <p:cTn id="130" dur="3">
                                          <p:stCondLst>
                                            <p:cond delay="81"/>
                                          </p:stCondLst>
                                        </p:cTn>
                                        <p:tgtEl>
                                          <p:spTgt spid="29"/>
                                        </p:tgtEl>
                                      </p:cBhvr>
                                      <p:to x="100000" y="60000"/>
                                    </p:animScale>
                                    <p:animScale>
                                      <p:cBhvr>
                                        <p:cTn id="131" dur="21" decel="50000">
                                          <p:stCondLst>
                                            <p:cond delay="85"/>
                                          </p:stCondLst>
                                        </p:cTn>
                                        <p:tgtEl>
                                          <p:spTgt spid="29"/>
                                        </p:tgtEl>
                                      </p:cBhvr>
                                      <p:to x="100000" y="100000"/>
                                    </p:animScale>
                                    <p:animScale>
                                      <p:cBhvr>
                                        <p:cTn id="132" dur="3">
                                          <p:stCondLst>
                                            <p:cond delay="164"/>
                                          </p:stCondLst>
                                        </p:cTn>
                                        <p:tgtEl>
                                          <p:spTgt spid="29"/>
                                        </p:tgtEl>
                                      </p:cBhvr>
                                      <p:to x="100000" y="80000"/>
                                    </p:animScale>
                                    <p:animScale>
                                      <p:cBhvr>
                                        <p:cTn id="133" dur="21" decel="50000">
                                          <p:stCondLst>
                                            <p:cond delay="167"/>
                                          </p:stCondLst>
                                        </p:cTn>
                                        <p:tgtEl>
                                          <p:spTgt spid="29"/>
                                        </p:tgtEl>
                                      </p:cBhvr>
                                      <p:to x="100000" y="100000"/>
                                    </p:animScale>
                                    <p:animScale>
                                      <p:cBhvr>
                                        <p:cTn id="134" dur="3">
                                          <p:stCondLst>
                                            <p:cond delay="205"/>
                                          </p:stCondLst>
                                        </p:cTn>
                                        <p:tgtEl>
                                          <p:spTgt spid="29"/>
                                        </p:tgtEl>
                                      </p:cBhvr>
                                      <p:to x="100000" y="90000"/>
                                    </p:animScale>
                                    <p:animScale>
                                      <p:cBhvr>
                                        <p:cTn id="135" dur="21" decel="50000">
                                          <p:stCondLst>
                                            <p:cond delay="208"/>
                                          </p:stCondLst>
                                        </p:cTn>
                                        <p:tgtEl>
                                          <p:spTgt spid="29"/>
                                        </p:tgtEl>
                                      </p:cBhvr>
                                      <p:to x="100000" y="100000"/>
                                    </p:animScale>
                                    <p:animScale>
                                      <p:cBhvr>
                                        <p:cTn id="136" dur="3">
                                          <p:stCondLst>
                                            <p:cond delay="226"/>
                                          </p:stCondLst>
                                        </p:cTn>
                                        <p:tgtEl>
                                          <p:spTgt spid="29"/>
                                        </p:tgtEl>
                                      </p:cBhvr>
                                      <p:to x="100000" y="95000"/>
                                    </p:animScale>
                                    <p:animScale>
                                      <p:cBhvr>
                                        <p:cTn id="137" dur="21" decel="50000">
                                          <p:stCondLst>
                                            <p:cond delay="229"/>
                                          </p:stCondLst>
                                        </p:cTn>
                                        <p:tgtEl>
                                          <p:spTgt spid="29"/>
                                        </p:tgtEl>
                                      </p:cBhvr>
                                      <p:to x="100000" y="100000"/>
                                    </p:animScale>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4" presetClass="emph" presetSubtype="0" fill="hold" grpId="0" nodeType="clickEffect">
                                  <p:stCondLst>
                                    <p:cond delay="0"/>
                                  </p:stCondLst>
                                  <p:childTnLst>
                                    <p:animClr clrSpc="hsl" dir="cw">
                                      <p:cBhvr override="childStyle">
                                        <p:cTn id="146" dur="500" fill="hold"/>
                                        <p:tgtEl>
                                          <p:spTgt spid="24"/>
                                        </p:tgtEl>
                                        <p:attrNameLst>
                                          <p:attrName>style.color</p:attrName>
                                        </p:attrNameLst>
                                      </p:cBhvr>
                                      <p:by>
                                        <p:hsl h="0" s="-12549" l="-25098"/>
                                      </p:by>
                                    </p:animClr>
                                    <p:animClr clrSpc="hsl" dir="cw">
                                      <p:cBhvr>
                                        <p:cTn id="147" dur="500" fill="hold"/>
                                        <p:tgtEl>
                                          <p:spTgt spid="24"/>
                                        </p:tgtEl>
                                        <p:attrNameLst>
                                          <p:attrName>fillcolor</p:attrName>
                                        </p:attrNameLst>
                                      </p:cBhvr>
                                      <p:by>
                                        <p:hsl h="0" s="-12549" l="-25098"/>
                                      </p:by>
                                    </p:animClr>
                                    <p:animClr clrSpc="hsl" dir="cw">
                                      <p:cBhvr>
                                        <p:cTn id="148" dur="500" fill="hold"/>
                                        <p:tgtEl>
                                          <p:spTgt spid="24"/>
                                        </p:tgtEl>
                                        <p:attrNameLst>
                                          <p:attrName>stroke.color</p:attrName>
                                        </p:attrNameLst>
                                      </p:cBhvr>
                                      <p:by>
                                        <p:hsl h="0" s="-12549" l="-25098"/>
                                      </p:by>
                                    </p:animClr>
                                    <p:set>
                                      <p:cBhvr>
                                        <p:cTn id="149" dur="500" fill="hold"/>
                                        <p:tgtEl>
                                          <p:spTgt spid="24"/>
                                        </p:tgtEl>
                                        <p:attrNameLst>
                                          <p:attrName>fill.type</p:attrName>
                                        </p:attrNameLst>
                                      </p:cBhvr>
                                      <p:to>
                                        <p:strVal val="solid"/>
                                      </p:to>
                                    </p:set>
                                  </p:childTnLst>
                                </p:cTn>
                              </p:par>
                            </p:childTnLst>
                          </p:cTn>
                        </p:par>
                      </p:childTnLst>
                    </p:cTn>
                  </p:par>
                  <p:par>
                    <p:cTn id="150" fill="hold">
                      <p:stCondLst>
                        <p:cond delay="indefinite"/>
                      </p:stCondLst>
                      <p:childTnLst>
                        <p:par>
                          <p:cTn id="151" fill="hold">
                            <p:stCondLst>
                              <p:cond delay="0"/>
                            </p:stCondLst>
                            <p:childTnLst>
                              <p:par>
                                <p:cTn id="152" presetID="30" presetClass="emph" presetSubtype="0" fill="hold" grpId="1" nodeType="clickEffect">
                                  <p:stCondLst>
                                    <p:cond delay="0"/>
                                  </p:stCondLst>
                                  <p:childTnLst>
                                    <p:animClr clrSpc="hsl" dir="cw">
                                      <p:cBhvr override="childStyle">
                                        <p:cTn id="153" dur="500" fill="hold"/>
                                        <p:tgtEl>
                                          <p:spTgt spid="24"/>
                                        </p:tgtEl>
                                        <p:attrNameLst>
                                          <p:attrName>style.color</p:attrName>
                                        </p:attrNameLst>
                                      </p:cBhvr>
                                      <p:by>
                                        <p:hsl h="0" s="12549" l="25098"/>
                                      </p:by>
                                    </p:animClr>
                                    <p:animClr clrSpc="hsl" dir="cw">
                                      <p:cBhvr>
                                        <p:cTn id="154" dur="500" fill="hold"/>
                                        <p:tgtEl>
                                          <p:spTgt spid="24"/>
                                        </p:tgtEl>
                                        <p:attrNameLst>
                                          <p:attrName>fillcolor</p:attrName>
                                        </p:attrNameLst>
                                      </p:cBhvr>
                                      <p:by>
                                        <p:hsl h="0" s="12549" l="25098"/>
                                      </p:by>
                                    </p:animClr>
                                    <p:animClr clrSpc="hsl" dir="cw">
                                      <p:cBhvr>
                                        <p:cTn id="155" dur="500" fill="hold"/>
                                        <p:tgtEl>
                                          <p:spTgt spid="24"/>
                                        </p:tgtEl>
                                        <p:attrNameLst>
                                          <p:attrName>stroke.color</p:attrName>
                                        </p:attrNameLst>
                                      </p:cBhvr>
                                      <p:by>
                                        <p:hsl h="0" s="12549" l="25098"/>
                                      </p:by>
                                    </p:animClr>
                                    <p:set>
                                      <p:cBhvr>
                                        <p:cTn id="156" dur="500" fill="hold"/>
                                        <p:tgtEl>
                                          <p:spTgt spid="24"/>
                                        </p:tgtEl>
                                        <p:attrNameLst>
                                          <p:attrName>fill.type</p:attrName>
                                        </p:attrNameLst>
                                      </p:cBhvr>
                                      <p:to>
                                        <p:strVal val="solid"/>
                                      </p:to>
                                    </p:set>
                                  </p:childTnLst>
                                </p:cTn>
                              </p:par>
                              <p:par>
                                <p:cTn id="157" presetID="24" presetClass="emph" presetSubtype="0" fill="hold" grpId="0" nodeType="withEffect">
                                  <p:stCondLst>
                                    <p:cond delay="0"/>
                                  </p:stCondLst>
                                  <p:childTnLst>
                                    <p:animClr clrSpc="hsl" dir="cw">
                                      <p:cBhvr override="childStyle">
                                        <p:cTn id="158" dur="500" fill="hold"/>
                                        <p:tgtEl>
                                          <p:spTgt spid="25"/>
                                        </p:tgtEl>
                                        <p:attrNameLst>
                                          <p:attrName>style.color</p:attrName>
                                        </p:attrNameLst>
                                      </p:cBhvr>
                                      <p:by>
                                        <p:hsl h="0" s="-12549" l="-25098"/>
                                      </p:by>
                                    </p:animClr>
                                    <p:animClr clrSpc="hsl" dir="cw">
                                      <p:cBhvr>
                                        <p:cTn id="159" dur="500" fill="hold"/>
                                        <p:tgtEl>
                                          <p:spTgt spid="25"/>
                                        </p:tgtEl>
                                        <p:attrNameLst>
                                          <p:attrName>fillcolor</p:attrName>
                                        </p:attrNameLst>
                                      </p:cBhvr>
                                      <p:by>
                                        <p:hsl h="0" s="-12549" l="-25098"/>
                                      </p:by>
                                    </p:animClr>
                                    <p:animClr clrSpc="hsl" dir="cw">
                                      <p:cBhvr>
                                        <p:cTn id="160" dur="500" fill="hold"/>
                                        <p:tgtEl>
                                          <p:spTgt spid="25"/>
                                        </p:tgtEl>
                                        <p:attrNameLst>
                                          <p:attrName>stroke.color</p:attrName>
                                        </p:attrNameLst>
                                      </p:cBhvr>
                                      <p:by>
                                        <p:hsl h="0" s="-12549" l="-25098"/>
                                      </p:by>
                                    </p:animClr>
                                    <p:set>
                                      <p:cBhvr>
                                        <p:cTn id="161" dur="500" fill="hold"/>
                                        <p:tgtEl>
                                          <p:spTgt spid="25"/>
                                        </p:tgtEl>
                                        <p:attrNameLst>
                                          <p:attrName>fill.type</p:attrName>
                                        </p:attrNameLst>
                                      </p:cBhvr>
                                      <p:to>
                                        <p:strVal val="solid"/>
                                      </p:to>
                                    </p:set>
                                  </p:childTnLst>
                                </p:cTn>
                              </p:par>
                            </p:childTnLst>
                          </p:cTn>
                        </p:par>
                      </p:childTnLst>
                    </p:cTn>
                  </p:par>
                  <p:par>
                    <p:cTn id="162" fill="hold">
                      <p:stCondLst>
                        <p:cond delay="indefinite"/>
                      </p:stCondLst>
                      <p:childTnLst>
                        <p:par>
                          <p:cTn id="163" fill="hold">
                            <p:stCondLst>
                              <p:cond delay="0"/>
                            </p:stCondLst>
                            <p:childTnLst>
                              <p:par>
                                <p:cTn id="164" presetID="30" presetClass="emph" presetSubtype="0" fill="hold" grpId="1" nodeType="clickEffect">
                                  <p:stCondLst>
                                    <p:cond delay="0"/>
                                  </p:stCondLst>
                                  <p:childTnLst>
                                    <p:animClr clrSpc="hsl" dir="cw">
                                      <p:cBhvr override="childStyle">
                                        <p:cTn id="165" dur="500" fill="hold"/>
                                        <p:tgtEl>
                                          <p:spTgt spid="25"/>
                                        </p:tgtEl>
                                        <p:attrNameLst>
                                          <p:attrName>style.color</p:attrName>
                                        </p:attrNameLst>
                                      </p:cBhvr>
                                      <p:by>
                                        <p:hsl h="0" s="12549" l="25098"/>
                                      </p:by>
                                    </p:animClr>
                                    <p:animClr clrSpc="hsl" dir="cw">
                                      <p:cBhvr>
                                        <p:cTn id="166" dur="500" fill="hold"/>
                                        <p:tgtEl>
                                          <p:spTgt spid="25"/>
                                        </p:tgtEl>
                                        <p:attrNameLst>
                                          <p:attrName>fillcolor</p:attrName>
                                        </p:attrNameLst>
                                      </p:cBhvr>
                                      <p:by>
                                        <p:hsl h="0" s="12549" l="25098"/>
                                      </p:by>
                                    </p:animClr>
                                    <p:animClr clrSpc="hsl" dir="cw">
                                      <p:cBhvr>
                                        <p:cTn id="167" dur="500" fill="hold"/>
                                        <p:tgtEl>
                                          <p:spTgt spid="25"/>
                                        </p:tgtEl>
                                        <p:attrNameLst>
                                          <p:attrName>stroke.color</p:attrName>
                                        </p:attrNameLst>
                                      </p:cBhvr>
                                      <p:by>
                                        <p:hsl h="0" s="12549" l="25098"/>
                                      </p:by>
                                    </p:animClr>
                                    <p:set>
                                      <p:cBhvr>
                                        <p:cTn id="168" dur="500" fill="hold"/>
                                        <p:tgtEl>
                                          <p:spTgt spid="25"/>
                                        </p:tgtEl>
                                        <p:attrNameLst>
                                          <p:attrName>fill.type</p:attrName>
                                        </p:attrNameLst>
                                      </p:cBhvr>
                                      <p:to>
                                        <p:strVal val="solid"/>
                                      </p:to>
                                    </p:set>
                                  </p:childTnLst>
                                </p:cTn>
                              </p:par>
                              <p:par>
                                <p:cTn id="169" presetID="24" presetClass="emph" presetSubtype="0" fill="hold" grpId="0" nodeType="withEffect">
                                  <p:stCondLst>
                                    <p:cond delay="0"/>
                                  </p:stCondLst>
                                  <p:childTnLst>
                                    <p:animClr clrSpc="hsl" dir="cw">
                                      <p:cBhvr override="childStyle">
                                        <p:cTn id="170" dur="500" fill="hold"/>
                                        <p:tgtEl>
                                          <p:spTgt spid="26"/>
                                        </p:tgtEl>
                                        <p:attrNameLst>
                                          <p:attrName>style.color</p:attrName>
                                        </p:attrNameLst>
                                      </p:cBhvr>
                                      <p:by>
                                        <p:hsl h="0" s="-12549" l="-25098"/>
                                      </p:by>
                                    </p:animClr>
                                    <p:animClr clrSpc="hsl" dir="cw">
                                      <p:cBhvr>
                                        <p:cTn id="171" dur="500" fill="hold"/>
                                        <p:tgtEl>
                                          <p:spTgt spid="26"/>
                                        </p:tgtEl>
                                        <p:attrNameLst>
                                          <p:attrName>fillcolor</p:attrName>
                                        </p:attrNameLst>
                                      </p:cBhvr>
                                      <p:by>
                                        <p:hsl h="0" s="-12549" l="-25098"/>
                                      </p:by>
                                    </p:animClr>
                                    <p:animClr clrSpc="hsl" dir="cw">
                                      <p:cBhvr>
                                        <p:cTn id="172" dur="500" fill="hold"/>
                                        <p:tgtEl>
                                          <p:spTgt spid="26"/>
                                        </p:tgtEl>
                                        <p:attrNameLst>
                                          <p:attrName>stroke.color</p:attrName>
                                        </p:attrNameLst>
                                      </p:cBhvr>
                                      <p:by>
                                        <p:hsl h="0" s="-12549" l="-25098"/>
                                      </p:by>
                                    </p:animClr>
                                    <p:set>
                                      <p:cBhvr>
                                        <p:cTn id="173" dur="500" fill="hold"/>
                                        <p:tgtEl>
                                          <p:spTgt spid="26"/>
                                        </p:tgtEl>
                                        <p:attrNameLst>
                                          <p:attrName>fill.type</p:attrName>
                                        </p:attrNameLst>
                                      </p:cBhvr>
                                      <p:to>
                                        <p:strVal val="solid"/>
                                      </p:to>
                                    </p:set>
                                  </p:childTnLst>
                                </p:cTn>
                              </p:par>
                            </p:childTnLst>
                          </p:cTn>
                        </p:par>
                      </p:childTnLst>
                    </p:cTn>
                  </p:par>
                  <p:par>
                    <p:cTn id="174" fill="hold">
                      <p:stCondLst>
                        <p:cond delay="indefinite"/>
                      </p:stCondLst>
                      <p:childTnLst>
                        <p:par>
                          <p:cTn id="175" fill="hold">
                            <p:stCondLst>
                              <p:cond delay="0"/>
                            </p:stCondLst>
                            <p:childTnLst>
                              <p:par>
                                <p:cTn id="176" presetID="1" presetClass="emph" presetSubtype="2" fill="hold" grpId="1" nodeType="clickEffect">
                                  <p:stCondLst>
                                    <p:cond delay="0"/>
                                  </p:stCondLst>
                                  <p:childTnLst>
                                    <p:animClr clrSpc="rgb" dir="cw">
                                      <p:cBhvr>
                                        <p:cTn id="177" dur="1000" fill="hold"/>
                                        <p:tgtEl>
                                          <p:spTgt spid="26"/>
                                        </p:tgtEl>
                                        <p:attrNameLst>
                                          <p:attrName>fillcolor</p:attrName>
                                        </p:attrNameLst>
                                      </p:cBhvr>
                                      <p:to>
                                        <a:schemeClr val="accent2"/>
                                      </p:to>
                                    </p:animClr>
                                    <p:set>
                                      <p:cBhvr>
                                        <p:cTn id="178" dur="1000" fill="hold"/>
                                        <p:tgtEl>
                                          <p:spTgt spid="26"/>
                                        </p:tgtEl>
                                        <p:attrNameLst>
                                          <p:attrName>fill.type</p:attrName>
                                        </p:attrNameLst>
                                      </p:cBhvr>
                                      <p:to>
                                        <p:strVal val="solid"/>
                                      </p:to>
                                    </p:set>
                                    <p:set>
                                      <p:cBhvr>
                                        <p:cTn id="179" dur="1000" fill="hold"/>
                                        <p:tgtEl>
                                          <p:spTgt spid="26"/>
                                        </p:tgtEl>
                                        <p:attrNameLst>
                                          <p:attrName>fill.on</p:attrName>
                                        </p:attrNameLst>
                                      </p:cBhvr>
                                      <p:to>
                                        <p:strVal val="true"/>
                                      </p:to>
                                    </p:set>
                                  </p:childTnLst>
                                </p:cTn>
                              </p:par>
                              <p:par>
                                <p:cTn id="180" presetID="1" presetClass="emph" presetSubtype="2" fill="hold" nodeType="withEffect">
                                  <p:stCondLst>
                                    <p:cond delay="0"/>
                                  </p:stCondLst>
                                  <p:childTnLst>
                                    <p:animClr clrSpc="rgb" dir="cw">
                                      <p:cBhvr>
                                        <p:cTn id="181" dur="1000" fill="hold"/>
                                        <p:tgtEl>
                                          <p:spTgt spid="24"/>
                                        </p:tgtEl>
                                        <p:attrNameLst>
                                          <p:attrName>fillcolor</p:attrName>
                                        </p:attrNameLst>
                                      </p:cBhvr>
                                      <p:to>
                                        <a:schemeClr val="accent2"/>
                                      </p:to>
                                    </p:animClr>
                                    <p:set>
                                      <p:cBhvr>
                                        <p:cTn id="182" dur="1000" fill="hold"/>
                                        <p:tgtEl>
                                          <p:spTgt spid="24"/>
                                        </p:tgtEl>
                                        <p:attrNameLst>
                                          <p:attrName>fill.type</p:attrName>
                                        </p:attrNameLst>
                                      </p:cBhvr>
                                      <p:to>
                                        <p:strVal val="solid"/>
                                      </p:to>
                                    </p:set>
                                    <p:set>
                                      <p:cBhvr>
                                        <p:cTn id="183" dur="1000" fill="hold"/>
                                        <p:tgtEl>
                                          <p:spTgt spid="24"/>
                                        </p:tgtEl>
                                        <p:attrNameLst>
                                          <p:attrName>fill.on</p:attrName>
                                        </p:attrNameLst>
                                      </p:cBhvr>
                                      <p:to>
                                        <p:strVal val="true"/>
                                      </p:to>
                                    </p:set>
                                  </p:childTnLst>
                                </p:cTn>
                              </p:par>
                            </p:childTnLst>
                          </p:cTn>
                        </p:par>
                      </p:childTnLst>
                    </p:cTn>
                  </p:par>
                  <p:par>
                    <p:cTn id="184" fill="hold">
                      <p:stCondLst>
                        <p:cond delay="indefinite"/>
                      </p:stCondLst>
                      <p:childTnLst>
                        <p:par>
                          <p:cTn id="185" fill="hold">
                            <p:stCondLst>
                              <p:cond delay="0"/>
                            </p:stCondLst>
                            <p:childTnLst>
                              <p:par>
                                <p:cTn id="186" presetID="42" presetClass="entr" presetSubtype="0" fill="hold" grpId="0" nodeType="clickEffect">
                                  <p:stCondLst>
                                    <p:cond delay="0"/>
                                  </p:stCondLst>
                                  <p:childTnLst>
                                    <p:set>
                                      <p:cBhvr>
                                        <p:cTn id="187" dur="1" fill="hold">
                                          <p:stCondLst>
                                            <p:cond delay="0"/>
                                          </p:stCondLst>
                                        </p:cTn>
                                        <p:tgtEl>
                                          <p:spTgt spid="36"/>
                                        </p:tgtEl>
                                        <p:attrNameLst>
                                          <p:attrName>style.visibility</p:attrName>
                                        </p:attrNameLst>
                                      </p:cBhvr>
                                      <p:to>
                                        <p:strVal val="visible"/>
                                      </p:to>
                                    </p:set>
                                    <p:animEffect transition="in" filter="fade">
                                      <p:cBhvr>
                                        <p:cTn id="188" dur="1000"/>
                                        <p:tgtEl>
                                          <p:spTgt spid="36"/>
                                        </p:tgtEl>
                                      </p:cBhvr>
                                    </p:animEffect>
                                    <p:anim calcmode="lin" valueType="num">
                                      <p:cBhvr>
                                        <p:cTn id="189" dur="1000" fill="hold"/>
                                        <p:tgtEl>
                                          <p:spTgt spid="36"/>
                                        </p:tgtEl>
                                        <p:attrNameLst>
                                          <p:attrName>ppt_x</p:attrName>
                                        </p:attrNameLst>
                                      </p:cBhvr>
                                      <p:tavLst>
                                        <p:tav tm="0">
                                          <p:val>
                                            <p:strVal val="#ppt_x"/>
                                          </p:val>
                                        </p:tav>
                                        <p:tav tm="100000">
                                          <p:val>
                                            <p:strVal val="#ppt_x"/>
                                          </p:val>
                                        </p:tav>
                                      </p:tavLst>
                                    </p:anim>
                                    <p:anim calcmode="lin" valueType="num">
                                      <p:cBhvr>
                                        <p:cTn id="19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16" presetClass="entr" presetSubtype="21" fill="hold" grpId="0" nodeType="clickEffect">
                                  <p:stCondLst>
                                    <p:cond delay="0"/>
                                  </p:stCondLst>
                                  <p:childTnLst>
                                    <p:set>
                                      <p:cBhvr>
                                        <p:cTn id="194" dur="1" fill="hold">
                                          <p:stCondLst>
                                            <p:cond delay="0"/>
                                          </p:stCondLst>
                                        </p:cTn>
                                        <p:tgtEl>
                                          <p:spTgt spid="37"/>
                                        </p:tgtEl>
                                        <p:attrNameLst>
                                          <p:attrName>style.visibility</p:attrName>
                                        </p:attrNameLst>
                                      </p:cBhvr>
                                      <p:to>
                                        <p:strVal val="visible"/>
                                      </p:to>
                                    </p:set>
                                    <p:animEffect transition="in" filter="barn(inVertical)">
                                      <p:cBhvr>
                                        <p:cTn id="195" dur="500"/>
                                        <p:tgtEl>
                                          <p:spTgt spid="37"/>
                                        </p:tgtEl>
                                      </p:cBhvr>
                                    </p:animEffec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36"/>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7"/>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grpId="0" nodeType="clickEffect">
                                  <p:stCondLst>
                                    <p:cond delay="0"/>
                                  </p:stCondLst>
                                  <p:childTnLst>
                                    <p:set>
                                      <p:cBhvr>
                                        <p:cTn id="205" dur="1" fill="hold">
                                          <p:stCondLst>
                                            <p:cond delay="0"/>
                                          </p:stCondLst>
                                        </p:cTn>
                                        <p:tgtEl>
                                          <p:spTgt spid="32"/>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33"/>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42" presetClass="entr" presetSubtype="0" fill="hold" nodeType="clickEffect">
                                  <p:stCondLst>
                                    <p:cond delay="0"/>
                                  </p:stCondLst>
                                  <p:childTnLst>
                                    <p:set>
                                      <p:cBhvr>
                                        <p:cTn id="213" dur="1" fill="hold">
                                          <p:stCondLst>
                                            <p:cond delay="0"/>
                                          </p:stCondLst>
                                        </p:cTn>
                                        <p:tgtEl>
                                          <p:spTgt spid="35"/>
                                        </p:tgtEl>
                                        <p:attrNameLst>
                                          <p:attrName>style.visibility</p:attrName>
                                        </p:attrNameLst>
                                      </p:cBhvr>
                                      <p:to>
                                        <p:strVal val="visible"/>
                                      </p:to>
                                    </p:set>
                                    <p:animEffect transition="in" filter="fade">
                                      <p:cBhvr>
                                        <p:cTn id="214" dur="1000"/>
                                        <p:tgtEl>
                                          <p:spTgt spid="35"/>
                                        </p:tgtEl>
                                      </p:cBhvr>
                                    </p:animEffect>
                                    <p:anim calcmode="lin" valueType="num">
                                      <p:cBhvr>
                                        <p:cTn id="215" dur="1000" fill="hold"/>
                                        <p:tgtEl>
                                          <p:spTgt spid="35"/>
                                        </p:tgtEl>
                                        <p:attrNameLst>
                                          <p:attrName>ppt_x</p:attrName>
                                        </p:attrNameLst>
                                      </p:cBhvr>
                                      <p:tavLst>
                                        <p:tav tm="0">
                                          <p:val>
                                            <p:strVal val="#ppt_x"/>
                                          </p:val>
                                        </p:tav>
                                        <p:tav tm="100000">
                                          <p:val>
                                            <p:strVal val="#ppt_x"/>
                                          </p:val>
                                        </p:tav>
                                      </p:tavLst>
                                    </p:anim>
                                    <p:anim calcmode="lin" valueType="num">
                                      <p:cBhvr>
                                        <p:cTn id="2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8" grpId="0" animBg="1"/>
      <p:bldP spid="29" grpId="0" animBg="1"/>
      <p:bldP spid="30" grpId="0" animBg="1"/>
      <p:bldP spid="31" grpId="0" animBg="1"/>
      <p:bldP spid="32" grpId="0" animBg="1"/>
      <p:bldP spid="33" grpId="0" animBg="1"/>
      <p:bldP spid="36" grpId="0"/>
      <p:bldP spid="36" grpId="1"/>
      <p:bldP spid="37" grpId="0"/>
      <p:bldP spid="3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416BEBD-2BE4-45FE-998E-3199C8EF8BB2}"/>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sharpenSoften amount="55000"/>
                    </a14:imgEffect>
                    <a14:imgEffect>
                      <a14:colorTemperature colorTemp="5379"/>
                    </a14:imgEffect>
                    <a14:imgEffect>
                      <a14:saturation sat="96000"/>
                    </a14:imgEffect>
                    <a14:imgEffect>
                      <a14:brightnessContrast bright="-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a:effectLst>
            <a:outerShdw blurRad="50800" dist="50800" dir="5400000" algn="ctr" rotWithShape="0">
              <a:srgbClr val="000000">
                <a:alpha val="73000"/>
              </a:srgbClr>
            </a:outerShdw>
            <a:softEdge rad="393700"/>
          </a:effectLst>
        </p:spPr>
      </p:pic>
      <p:sp>
        <p:nvSpPr>
          <p:cNvPr id="3" name="Rectangle 13"/>
          <p:cNvSpPr/>
          <p:nvPr/>
        </p:nvSpPr>
        <p:spPr bwMode="auto">
          <a:xfrm>
            <a:off x="4464050" y="426302"/>
            <a:ext cx="6654800" cy="830997"/>
          </a:xfrm>
          <a:prstGeom prst="rect">
            <a:avLst/>
          </a:prstGeom>
          <a:noFill/>
        </p:spPr>
        <p:txBody>
          <a:bodyPr wrap="square">
            <a:spAutoFit/>
          </a:bodyPr>
          <a:lstStyle/>
          <a:p>
            <a:pPr algn="ctr">
              <a:defRPr/>
            </a:pPr>
            <a:r>
              <a:rPr lang="zh-CN" altLang="en-US" sz="4800" dirty="0">
                <a:solidFill>
                  <a:schemeClr val="bg1"/>
                </a:solidFill>
                <a:ea typeface="方正姚体" panose="02010601030101010101" charset="-122"/>
                <a:cs typeface="Open Sans" pitchFamily="34" charset="0"/>
              </a:rPr>
              <a:t>选择排序伪代码</a:t>
            </a:r>
            <a:endParaRPr lang="id-ID" sz="4800" dirty="0">
              <a:solidFill>
                <a:schemeClr val="bg1"/>
              </a:solidFill>
              <a:ea typeface="方正姚体" panose="02010601030101010101" charset="-122"/>
              <a:cs typeface="Open Sans" pitchFamily="34" charset="0"/>
            </a:endParaRPr>
          </a:p>
        </p:txBody>
      </p:sp>
      <p:sp>
        <p:nvSpPr>
          <p:cNvPr id="4" name="AutoShape 27"/>
          <p:cNvSpPr/>
          <p:nvPr/>
        </p:nvSpPr>
        <p:spPr bwMode="auto">
          <a:xfrm>
            <a:off x="7019272" y="1570595"/>
            <a:ext cx="4017282" cy="2729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lstStyle>
            <a:lvl1pPr eaLnBrk="0">
              <a:defRPr sz="5800">
                <a:solidFill>
                  <a:srgbClr val="000000"/>
                </a:solidFill>
                <a:latin typeface="Gill Sans" pitchFamily="3" charset="0"/>
                <a:ea typeface="MS PGothic" panose="020B0600070205080204" pitchFamily="34" charset="-128"/>
                <a:sym typeface="Gill Sans" pitchFamily="3" charset="0"/>
              </a:defRPr>
            </a:lvl1pPr>
            <a:lvl2pPr marL="742950" indent="-285750" eaLnBrk="0">
              <a:defRPr sz="5800">
                <a:solidFill>
                  <a:srgbClr val="000000"/>
                </a:solidFill>
                <a:latin typeface="Gill Sans" pitchFamily="3" charset="0"/>
                <a:ea typeface="MS PGothic" panose="020B0600070205080204" pitchFamily="34" charset="-128"/>
                <a:sym typeface="Gill Sans" pitchFamily="3" charset="0"/>
              </a:defRPr>
            </a:lvl2pPr>
            <a:lvl3pPr marL="1143000" indent="-228600" eaLnBrk="0">
              <a:defRPr sz="5800">
                <a:solidFill>
                  <a:srgbClr val="000000"/>
                </a:solidFill>
                <a:latin typeface="Gill Sans" pitchFamily="3" charset="0"/>
                <a:ea typeface="MS PGothic" panose="020B0600070205080204" pitchFamily="34" charset="-128"/>
                <a:sym typeface="Gill Sans" pitchFamily="3" charset="0"/>
              </a:defRPr>
            </a:lvl3pPr>
            <a:lvl4pPr marL="1600200" indent="-228600" eaLnBrk="0">
              <a:defRPr sz="5800">
                <a:solidFill>
                  <a:srgbClr val="000000"/>
                </a:solidFill>
                <a:latin typeface="Gill Sans" pitchFamily="3" charset="0"/>
                <a:ea typeface="MS PGothic" panose="020B0600070205080204" pitchFamily="34" charset="-128"/>
                <a:sym typeface="Gill Sans" pitchFamily="3" charset="0"/>
              </a:defRPr>
            </a:lvl4pPr>
            <a:lvl5pPr marL="2057400" indent="-228600" eaLnBrk="0">
              <a:defRPr sz="5800">
                <a:solidFill>
                  <a:srgbClr val="000000"/>
                </a:solidFill>
                <a:latin typeface="Gill Sans" pitchFamily="3" charset="0"/>
                <a:ea typeface="MS PGothic" panose="020B0600070205080204" pitchFamily="34" charset="-128"/>
                <a:sym typeface="Gill Sans" pitchFamily="3" charset="0"/>
              </a:defRPr>
            </a:lvl5pPr>
            <a:lvl6pPr marL="25146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6pPr>
            <a:lvl7pPr marL="29718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7pPr>
            <a:lvl8pPr marL="34290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8pPr>
            <a:lvl9pPr marL="38862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9pPr>
          </a:lstStyle>
          <a:p>
            <a:r>
              <a:rPr lang="en-US" altLang="zh-CN" sz="2000" b="1" kern="0" dirty="0">
                <a:solidFill>
                  <a:schemeClr val="bg1"/>
                </a:solidFill>
                <a:latin typeface="Lato" charset="0"/>
                <a:sym typeface="Lato" charset="0"/>
              </a:rPr>
              <a:t> </a:t>
            </a:r>
            <a:r>
              <a:rPr lang="en-US" altLang="zh-CN" sz="2000" b="1" dirty="0"/>
              <a:t>//</a:t>
            </a:r>
            <a:r>
              <a:rPr lang="zh-CN" altLang="zh-CN" sz="2000" b="1" dirty="0"/>
              <a:t>以升序排序为例</a:t>
            </a:r>
          </a:p>
          <a:p>
            <a:r>
              <a:rPr lang="en-US" altLang="zh-CN" sz="2000" b="1" dirty="0"/>
              <a:t>//</a:t>
            </a:r>
            <a:r>
              <a:rPr lang="zh-CN" altLang="zh-CN" sz="2000" b="1" dirty="0"/>
              <a:t>数组从</a:t>
            </a:r>
            <a:r>
              <a:rPr lang="en-US" altLang="zh-CN" sz="2000" b="1" dirty="0"/>
              <a:t>1</a:t>
            </a:r>
            <a:r>
              <a:rPr lang="zh-CN" altLang="zh-CN" sz="2000" b="1" dirty="0"/>
              <a:t>开始</a:t>
            </a:r>
          </a:p>
          <a:p>
            <a:r>
              <a:rPr lang="en-US" altLang="zh-CN" sz="2000" b="1" dirty="0" err="1"/>
              <a:t>selectSort</a:t>
            </a:r>
            <a:r>
              <a:rPr lang="en-US" altLang="zh-CN" sz="2000" b="1" dirty="0"/>
              <a:t>(Array)</a:t>
            </a:r>
            <a:endParaRPr lang="zh-CN" altLang="zh-CN" sz="2000" b="1" dirty="0"/>
          </a:p>
          <a:p>
            <a:r>
              <a:rPr lang="en-US" altLang="zh-CN" sz="2000" b="1" dirty="0"/>
              <a:t>for </a:t>
            </a:r>
            <a:r>
              <a:rPr lang="en-US" altLang="zh-CN" sz="2000" b="1" dirty="0" err="1"/>
              <a:t>i</a:t>
            </a:r>
            <a:r>
              <a:rPr lang="en-US" altLang="zh-CN" sz="2000" b="1" dirty="0"/>
              <a:t> = 1 to </a:t>
            </a:r>
            <a:r>
              <a:rPr lang="en-US" altLang="zh-CN" sz="2000" b="1" dirty="0" err="1"/>
              <a:t>Array.len</a:t>
            </a:r>
            <a:r>
              <a:rPr lang="en-US" altLang="zh-CN" sz="2000" b="1" dirty="0"/>
              <a:t> – 1</a:t>
            </a:r>
            <a:endParaRPr lang="zh-CN" altLang="zh-CN" sz="2000" b="1" dirty="0"/>
          </a:p>
          <a:p>
            <a:r>
              <a:rPr lang="en-US" altLang="zh-CN" sz="2000" b="1" dirty="0"/>
              <a:t>      index = i</a:t>
            </a:r>
          </a:p>
          <a:p>
            <a:r>
              <a:rPr lang="en-US" altLang="zh-CN" sz="2000" b="1" dirty="0"/>
              <a:t>      //</a:t>
            </a:r>
            <a:r>
              <a:rPr lang="zh-CN" altLang="en-US" sz="2000" b="1" dirty="0"/>
              <a:t>找出最小值</a:t>
            </a:r>
            <a:endParaRPr lang="zh-CN" altLang="zh-CN" sz="2000" b="1" dirty="0"/>
          </a:p>
          <a:p>
            <a:r>
              <a:rPr lang="en-US" altLang="zh-CN" sz="2000" b="1" dirty="0"/>
              <a:t>      for j = </a:t>
            </a:r>
            <a:r>
              <a:rPr lang="en-US" altLang="zh-CN" sz="2000" b="1" dirty="0" err="1"/>
              <a:t>i</a:t>
            </a:r>
            <a:r>
              <a:rPr lang="en-US" altLang="zh-CN" sz="2000" b="1" dirty="0"/>
              <a:t> + 1 to </a:t>
            </a:r>
            <a:r>
              <a:rPr lang="en-US" altLang="zh-CN" sz="2000" b="1" dirty="0" err="1"/>
              <a:t>Array.len</a:t>
            </a:r>
            <a:endParaRPr lang="zh-CN" altLang="zh-CN" sz="2000" b="1" dirty="0"/>
          </a:p>
          <a:p>
            <a:r>
              <a:rPr lang="en-US" altLang="zh-CN" sz="2000" b="1" dirty="0"/>
              <a:t>            if Array[j] &lt; Array[index]</a:t>
            </a:r>
            <a:endParaRPr lang="zh-CN" altLang="zh-CN" sz="2000" b="1" dirty="0"/>
          </a:p>
          <a:p>
            <a:r>
              <a:rPr lang="en-US" altLang="zh-CN" sz="2000" b="1" dirty="0"/>
              <a:t>                 index = j</a:t>
            </a:r>
            <a:endParaRPr lang="zh-CN" altLang="zh-CN" sz="2000" b="1" dirty="0"/>
          </a:p>
          <a:p>
            <a:r>
              <a:rPr lang="en-US" altLang="zh-CN" sz="2000" b="1" dirty="0"/>
              <a:t>      exchange Array[</a:t>
            </a:r>
            <a:r>
              <a:rPr lang="en-US" altLang="zh-CN" sz="2000" b="1" dirty="0" err="1"/>
              <a:t>i</a:t>
            </a:r>
            <a:r>
              <a:rPr lang="en-US" altLang="zh-CN" sz="2000" b="1" dirty="0"/>
              <a:t>] and Array[index]</a:t>
            </a:r>
            <a:endParaRPr lang="zh-CN" altLang="zh-CN" sz="2000" b="1" dirty="0"/>
          </a:p>
          <a:p>
            <a:pPr marL="0" marR="0" lvl="0" indent="0" defTabSz="914400" eaLnBrk="1" fontAlgn="auto" latinLnBrk="0" hangingPunct="1">
              <a:lnSpc>
                <a:spcPct val="150000"/>
              </a:lnSpc>
              <a:spcBef>
                <a:spcPts val="0"/>
              </a:spcBef>
              <a:spcAft>
                <a:spcPts val="0"/>
              </a:spcAft>
              <a:buClrTx/>
              <a:buSzTx/>
              <a:buFontTx/>
              <a:buNone/>
              <a:defRPr/>
            </a:pPr>
            <a:endParaRPr kumimoji="0" lang="es-ES" altLang="zh-CN" sz="2000" b="1" i="0" u="none" strike="noStrike" kern="0" cap="none" spc="0" normalizeH="0" baseline="0" noProof="0" dirty="0">
              <a:ln>
                <a:noFill/>
              </a:ln>
              <a:solidFill>
                <a:schemeClr val="bg1"/>
              </a:solidFill>
              <a:effectLst/>
              <a:uLnTx/>
              <a:uFillTx/>
              <a:sym typeface="Gill Sans" pitchFamily="3"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8" presetClass="entr" presetSubtype="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Right)">
                                      <p:cBhvr>
                                        <p:cTn id="1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文本框 11"/>
          <p:cNvSpPr txBox="1"/>
          <p:nvPr/>
        </p:nvSpPr>
        <p:spPr>
          <a:xfrm>
            <a:off x="8077217" y="687626"/>
            <a:ext cx="3570514" cy="5386090"/>
          </a:xfrm>
          <a:prstGeom prst="rect">
            <a:avLst/>
          </a:prstGeom>
          <a:noFill/>
        </p:spPr>
        <p:txBody>
          <a:bodyPr wrap="square" rtlCol="0">
            <a:spAutoFit/>
          </a:bodyPr>
          <a:lstStyle>
            <a:defPPr>
              <a:defRPr lang="zh-CN"/>
            </a:defPPr>
            <a:lvl1pPr algn="r">
              <a:defRPr sz="4800">
                <a:solidFill>
                  <a:schemeClr val="bg1"/>
                </a:solidFill>
                <a:latin typeface="DIN" pitchFamily="50" charset="0"/>
                <a:cs typeface="+mn-ea"/>
              </a:defRPr>
            </a:lvl1pPr>
          </a:lstStyle>
          <a:p>
            <a:pPr algn="l"/>
            <a:r>
              <a:rPr lang="en-US" altLang="zh-CN" sz="34400" dirty="0">
                <a:sym typeface="+mn-lt"/>
              </a:rPr>
              <a:t>2</a:t>
            </a:r>
            <a:endParaRPr lang="zh-CN" altLang="en-US" sz="34400" dirty="0">
              <a:sym typeface="+mn-lt"/>
            </a:endParaRPr>
          </a:p>
        </p:txBody>
      </p:sp>
      <p:sp>
        <p:nvSpPr>
          <p:cNvPr id="14" name="文本框 13"/>
          <p:cNvSpPr txBox="1"/>
          <p:nvPr/>
        </p:nvSpPr>
        <p:spPr>
          <a:xfrm>
            <a:off x="1233826" y="2310851"/>
            <a:ext cx="5488679" cy="830997"/>
          </a:xfrm>
          <a:prstGeom prst="rect">
            <a:avLst/>
          </a:prstGeom>
          <a:noFill/>
        </p:spPr>
        <p:txBody>
          <a:bodyPr vert="horz" wrap="square" rtlCol="0">
            <a:spAutoFit/>
          </a:bodyPr>
          <a:lstStyle/>
          <a:p>
            <a:pPr algn="r"/>
            <a:r>
              <a:rPr lang="zh-CN" altLang="en-US" sz="4800" dirty="0">
                <a:solidFill>
                  <a:schemeClr val="bg1"/>
                </a:solidFill>
                <a:latin typeface="DIN" pitchFamily="50" charset="0"/>
                <a:cs typeface="+mn-ea"/>
                <a:sym typeface="+mn-lt"/>
              </a:rPr>
              <a:t>冒泡排序工作原理</a:t>
            </a:r>
          </a:p>
        </p:txBody>
      </p:sp>
      <p:sp>
        <p:nvSpPr>
          <p:cNvPr id="15" name="矩形 14"/>
          <p:cNvSpPr/>
          <p:nvPr/>
        </p:nvSpPr>
        <p:spPr>
          <a:xfrm>
            <a:off x="1737822" y="3105863"/>
            <a:ext cx="5370403" cy="923330"/>
          </a:xfrm>
          <a:prstGeom prst="rect">
            <a:avLst/>
          </a:prstGeom>
        </p:spPr>
        <p:txBody>
          <a:bodyPr vert="horz" wrap="square">
            <a:spAutoFit/>
          </a:bodyPr>
          <a:lstStyle/>
          <a:p>
            <a:r>
              <a:rPr lang="zh-CN" altLang="zh-CN" dirty="0">
                <a:solidFill>
                  <a:schemeClr val="tx2">
                    <a:lumMod val="20000"/>
                    <a:lumOff val="80000"/>
                  </a:schemeClr>
                </a:solidFill>
              </a:rPr>
              <a:t>每一趟都在待排序序列中沿着一个方向，对相邻元素进行比较，交换，使待排序序列的最大值（最小值）上浮到待排序序列的末尾。</a:t>
            </a:r>
          </a:p>
        </p:txBody>
      </p:sp>
      <p:sp>
        <p:nvSpPr>
          <p:cNvPr id="16" name="Cross 48"/>
          <p:cNvSpPr/>
          <p:nvPr/>
        </p:nvSpPr>
        <p:spPr>
          <a:xfrm>
            <a:off x="4124842" y="4824205"/>
            <a:ext cx="622168" cy="622168"/>
          </a:xfrm>
          <a:prstGeom prst="plus">
            <a:avLst>
              <a:gd name="adj" fmla="val 42526"/>
            </a:avLst>
          </a:prstGeom>
          <a:solidFill>
            <a:schemeClr val="bg1">
              <a:lumMod val="9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D0D0D"/>
              </a:solidFill>
            </a:endParaRPr>
          </a:p>
        </p:txBody>
      </p:sp>
      <p:sp>
        <p:nvSpPr>
          <p:cNvPr id="17" name="Cross 49"/>
          <p:cNvSpPr/>
          <p:nvPr/>
        </p:nvSpPr>
        <p:spPr>
          <a:xfrm>
            <a:off x="1532058" y="2218518"/>
            <a:ext cx="205764" cy="205764"/>
          </a:xfrm>
          <a:prstGeom prst="plus">
            <a:avLst>
              <a:gd name="adj" fmla="val 42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14:bounceEnd="56000">
                                          <p:cBhvr additive="base">
                                            <p:cTn id="13" dur="1000" fill="hold"/>
                                            <p:tgtEl>
                                              <p:spTgt spid="14"/>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Right)">
                                          <p:cBhvr>
                                            <p:cTn id="18" dur="1000"/>
                                            <p:tgtEl>
                                              <p:spTgt spid="15"/>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2" accel="6000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1+#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Right)">
                                          <p:cBhvr>
                                            <p:cTn id="18" dur="1000"/>
                                            <p:tgtEl>
                                              <p:spTgt spid="15"/>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44103AA-4172-41E2-B351-F8C4B1BBD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6012316" cy="6858000"/>
          </a:xfrm>
          <a:prstGeom prst="rect">
            <a:avLst/>
          </a:prstGeom>
        </p:spPr>
      </p:pic>
      <p:grpSp>
        <p:nvGrpSpPr>
          <p:cNvPr id="8" name="组合 7"/>
          <p:cNvGrpSpPr/>
          <p:nvPr/>
        </p:nvGrpSpPr>
        <p:grpSpPr>
          <a:xfrm>
            <a:off x="4606360" y="1935678"/>
            <a:ext cx="2968168" cy="2986644"/>
            <a:chOff x="4453247" y="1781612"/>
            <a:chExt cx="3274394" cy="3294776"/>
          </a:xfrm>
          <a:solidFill>
            <a:schemeClr val="accent5">
              <a:lumMod val="75000"/>
            </a:schemeClr>
          </a:solidFill>
        </p:grpSpPr>
        <p:sp>
          <p:nvSpPr>
            <p:cNvPr id="9" name="矩形 7"/>
            <p:cNvSpPr>
              <a:spLocks noChangeArrowheads="1"/>
            </p:cNvSpPr>
            <p:nvPr/>
          </p:nvSpPr>
          <p:spPr bwMode="auto">
            <a:xfrm>
              <a:off x="4453247" y="1781612"/>
              <a:ext cx="3274394" cy="3294776"/>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lumMod val="95000"/>
                  </a:schemeClr>
                </a:solidFill>
                <a:latin typeface="+mn-lt"/>
                <a:ea typeface="+mn-ea"/>
                <a:cs typeface="+mn-ea"/>
                <a:sym typeface="+mn-lt"/>
              </a:endParaRPr>
            </a:p>
          </p:txBody>
        </p:sp>
        <p:sp>
          <p:nvSpPr>
            <p:cNvPr id="10" name="文本框 9"/>
            <p:cNvSpPr txBox="1"/>
            <p:nvPr/>
          </p:nvSpPr>
          <p:spPr>
            <a:xfrm>
              <a:off x="4488873" y="2616103"/>
              <a:ext cx="3206337" cy="1324167"/>
            </a:xfrm>
            <a:prstGeom prst="rect">
              <a:avLst/>
            </a:prstGeom>
            <a:grpFill/>
          </p:spPr>
          <p:txBody>
            <a:bodyPr wrap="square" rtlCol="0">
              <a:spAutoFit/>
            </a:bodyPr>
            <a:lstStyle/>
            <a:p>
              <a:pPr algn="ctr"/>
              <a:r>
                <a:rPr lang="zh-CN" altLang="en-US" sz="3600" dirty="0">
                  <a:solidFill>
                    <a:schemeClr val="bg1">
                      <a:lumMod val="95000"/>
                    </a:schemeClr>
                  </a:solidFill>
                </a:rPr>
                <a:t>冒泡排序</a:t>
              </a:r>
              <a:endParaRPr lang="en-US" altLang="zh-CN" sz="3600" dirty="0">
                <a:solidFill>
                  <a:schemeClr val="bg1">
                    <a:lumMod val="95000"/>
                  </a:schemeClr>
                </a:solidFill>
              </a:endParaRPr>
            </a:p>
            <a:p>
              <a:pPr algn="ctr"/>
              <a:r>
                <a:rPr lang="zh-CN" altLang="en-US" sz="3600" dirty="0">
                  <a:solidFill>
                    <a:schemeClr val="bg1">
                      <a:lumMod val="95000"/>
                    </a:schemeClr>
                  </a:solidFill>
                </a:rPr>
                <a:t>演示</a:t>
              </a:r>
            </a:p>
          </p:txBody>
        </p:sp>
      </p:grpSp>
      <p:sp>
        <p:nvSpPr>
          <p:cNvPr id="5" name="椭圆 4">
            <a:extLst>
              <a:ext uri="{FF2B5EF4-FFF2-40B4-BE49-F238E27FC236}">
                <a16:creationId xmlns:a16="http://schemas.microsoft.com/office/drawing/2014/main" id="{71723240-0B45-459A-9E5A-FEEB82935F64}"/>
              </a:ext>
            </a:extLst>
          </p:cNvPr>
          <p:cNvSpPr/>
          <p:nvPr/>
        </p:nvSpPr>
        <p:spPr>
          <a:xfrm>
            <a:off x="9107424" y="1925499"/>
            <a:ext cx="941832" cy="1001268"/>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3" name="椭圆 12">
            <a:extLst>
              <a:ext uri="{FF2B5EF4-FFF2-40B4-BE49-F238E27FC236}">
                <a16:creationId xmlns:a16="http://schemas.microsoft.com/office/drawing/2014/main" id="{1D5833B7-26C6-43F8-8107-6789BC57FEF8}"/>
              </a:ext>
            </a:extLst>
          </p:cNvPr>
          <p:cNvSpPr/>
          <p:nvPr/>
        </p:nvSpPr>
        <p:spPr>
          <a:xfrm>
            <a:off x="9208008" y="3172815"/>
            <a:ext cx="740664" cy="719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4" name="椭圆 13">
            <a:extLst>
              <a:ext uri="{FF2B5EF4-FFF2-40B4-BE49-F238E27FC236}">
                <a16:creationId xmlns:a16="http://schemas.microsoft.com/office/drawing/2014/main" id="{18F1C165-4053-4FB7-9FCE-B3B63E227999}"/>
              </a:ext>
            </a:extLst>
          </p:cNvPr>
          <p:cNvSpPr/>
          <p:nvPr/>
        </p:nvSpPr>
        <p:spPr>
          <a:xfrm>
            <a:off x="8897112" y="4138503"/>
            <a:ext cx="1362456" cy="1353158"/>
          </a:xfrm>
          <a:prstGeom prst="ellipse">
            <a:avLst/>
          </a:prstGeom>
          <a:solidFill>
            <a:srgbClr val="A2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流程图: 接点 14">
            <a:extLst>
              <a:ext uri="{FF2B5EF4-FFF2-40B4-BE49-F238E27FC236}">
                <a16:creationId xmlns:a16="http://schemas.microsoft.com/office/drawing/2014/main" id="{77ADB03C-98F0-46DE-AA96-023BAE0530B3}"/>
              </a:ext>
            </a:extLst>
          </p:cNvPr>
          <p:cNvSpPr/>
          <p:nvPr/>
        </p:nvSpPr>
        <p:spPr>
          <a:xfrm>
            <a:off x="9308592" y="5737709"/>
            <a:ext cx="539496" cy="548640"/>
          </a:xfrm>
          <a:prstGeom prst="flowChartConnector">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 name="椭圆 15">
            <a:extLst>
              <a:ext uri="{FF2B5EF4-FFF2-40B4-BE49-F238E27FC236}">
                <a16:creationId xmlns:a16="http://schemas.microsoft.com/office/drawing/2014/main" id="{76CA178F-694A-4195-B611-614093C5F9F9}"/>
              </a:ext>
            </a:extLst>
          </p:cNvPr>
          <p:cNvSpPr/>
          <p:nvPr/>
        </p:nvSpPr>
        <p:spPr>
          <a:xfrm>
            <a:off x="8961120" y="600990"/>
            <a:ext cx="1152144" cy="10784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Tree>
    <p:extLst>
      <p:ext uri="{BB962C8B-B14F-4D97-AF65-F5344CB8AC3E}">
        <p14:creationId xmlns:p14="http://schemas.microsoft.com/office/powerpoint/2010/main" val="2627123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grpId="0" nodeType="clickEffect">
                                  <p:stCondLst>
                                    <p:cond delay="0"/>
                                  </p:stCondLst>
                                  <p:childTnLst>
                                    <p:animScale>
                                      <p:cBhvr>
                                        <p:cTn id="13" dur="1250" fill="hold"/>
                                        <p:tgtEl>
                                          <p:spTgt spid="15"/>
                                        </p:tgtEl>
                                      </p:cBhvr>
                                      <p:by x="150000" y="150000"/>
                                    </p:animScale>
                                  </p:childTnLst>
                                </p:cTn>
                              </p:par>
                              <p:par>
                                <p:cTn id="14" presetID="6" presetClass="emph" presetSubtype="0" fill="hold" grpId="0" nodeType="withEffect">
                                  <p:stCondLst>
                                    <p:cond delay="0"/>
                                  </p:stCondLst>
                                  <p:childTnLst>
                                    <p:animScale>
                                      <p:cBhvr>
                                        <p:cTn id="15" dur="1250" fill="hold"/>
                                        <p:tgtEl>
                                          <p:spTgt spid="14"/>
                                        </p:tgtEl>
                                      </p:cBhvr>
                                      <p:by x="150000" y="150000"/>
                                    </p:animScale>
                                  </p:childTnLst>
                                </p:cTn>
                              </p:par>
                            </p:childTnLst>
                          </p:cTn>
                        </p:par>
                        <p:par>
                          <p:cTn id="16" fill="hold">
                            <p:stCondLst>
                              <p:cond delay="1250"/>
                            </p:stCondLst>
                            <p:childTnLst>
                              <p:par>
                                <p:cTn id="17" presetID="6" presetClass="emph" presetSubtype="0" fill="hold" grpId="1" nodeType="afterEffect">
                                  <p:stCondLst>
                                    <p:cond delay="0"/>
                                  </p:stCondLst>
                                  <p:childTnLst>
                                    <p:animScale>
                                      <p:cBhvr>
                                        <p:cTn id="18" dur="1250" fill="hold"/>
                                        <p:tgtEl>
                                          <p:spTgt spid="14"/>
                                        </p:tgtEl>
                                      </p:cBhvr>
                                      <p:by x="50000" y="50000"/>
                                    </p:animScale>
                                  </p:childTnLst>
                                </p:cTn>
                              </p:par>
                              <p:par>
                                <p:cTn id="19" presetID="6" presetClass="emph" presetSubtype="0" fill="hold" grpId="0" nodeType="withEffect">
                                  <p:stCondLst>
                                    <p:cond delay="0"/>
                                  </p:stCondLst>
                                  <p:childTnLst>
                                    <p:animScale>
                                      <p:cBhvr>
                                        <p:cTn id="20" dur="1250" fill="hold"/>
                                        <p:tgtEl>
                                          <p:spTgt spid="13"/>
                                        </p:tgtEl>
                                      </p:cBhvr>
                                      <p:by x="150000" y="150000"/>
                                    </p:animScale>
                                  </p:childTnLst>
                                </p:cTn>
                              </p:par>
                            </p:childTnLst>
                          </p:cTn>
                        </p:par>
                        <p:par>
                          <p:cTn id="21" fill="hold">
                            <p:stCondLst>
                              <p:cond delay="2500"/>
                            </p:stCondLst>
                            <p:childTnLst>
                              <p:par>
                                <p:cTn id="22" presetID="0" presetClass="path" presetSubtype="0" accel="50000" decel="50000" fill="hold" grpId="2" nodeType="afterEffect">
                                  <p:stCondLst>
                                    <p:cond delay="0"/>
                                  </p:stCondLst>
                                  <p:childTnLst>
                                    <p:animMotion origin="layout" path="M 3.54167E-6 4.81481E-6 L 0.00013 -0.15439 " pathEditMode="relative" rAng="0" ptsTypes="AA">
                                      <p:cBhvr>
                                        <p:cTn id="23" dur="2000" fill="hold"/>
                                        <p:tgtEl>
                                          <p:spTgt spid="14"/>
                                        </p:tgtEl>
                                        <p:attrNameLst>
                                          <p:attrName>ppt_x</p:attrName>
                                          <p:attrName>ppt_y</p:attrName>
                                        </p:attrNameLst>
                                      </p:cBhvr>
                                      <p:rCtr x="13" y="-7824"/>
                                    </p:animMotion>
                                  </p:childTnLst>
                                </p:cTn>
                              </p:par>
                              <p:par>
                                <p:cTn id="24" presetID="42" presetClass="path" presetSubtype="0" accel="50000" decel="50000" fill="hold" grpId="1" nodeType="withEffect">
                                  <p:stCondLst>
                                    <p:cond delay="0"/>
                                  </p:stCondLst>
                                  <p:childTnLst>
                                    <p:animMotion origin="layout" path="M 3.125E-6 3.7037E-6 L 3.54167E-6 0.18704 " pathEditMode="relative" rAng="0" ptsTypes="AA">
                                      <p:cBhvr>
                                        <p:cTn id="25" dur="2000" fill="hold"/>
                                        <p:tgtEl>
                                          <p:spTgt spid="13"/>
                                        </p:tgtEl>
                                        <p:attrNameLst>
                                          <p:attrName>ppt_x</p:attrName>
                                          <p:attrName>ppt_y</p:attrName>
                                        </p:attrNameLst>
                                      </p:cBhvr>
                                      <p:rCtr x="-13" y="9861"/>
                                    </p:animMotion>
                                  </p:childTnLst>
                                </p:cTn>
                              </p:par>
                            </p:childTnLst>
                          </p:cTn>
                        </p:par>
                        <p:par>
                          <p:cTn id="26" fill="hold">
                            <p:stCondLst>
                              <p:cond delay="4500"/>
                            </p:stCondLst>
                            <p:childTnLst>
                              <p:par>
                                <p:cTn id="27" presetID="6" presetClass="emph" presetSubtype="0" fill="hold" grpId="3" nodeType="afterEffect">
                                  <p:stCondLst>
                                    <p:cond delay="0"/>
                                  </p:stCondLst>
                                  <p:childTnLst>
                                    <p:animScale>
                                      <p:cBhvr>
                                        <p:cTn id="28" dur="1250" fill="hold"/>
                                        <p:tgtEl>
                                          <p:spTgt spid="14"/>
                                        </p:tgtEl>
                                      </p:cBhvr>
                                      <p:by x="150000" y="150000"/>
                                    </p:animScale>
                                  </p:childTnLst>
                                </p:cTn>
                              </p:par>
                              <p:par>
                                <p:cTn id="29" presetID="6" presetClass="emph" presetSubtype="0" fill="hold" grpId="0" nodeType="withEffect">
                                  <p:stCondLst>
                                    <p:cond delay="0"/>
                                  </p:stCondLst>
                                  <p:childTnLst>
                                    <p:animScale>
                                      <p:cBhvr>
                                        <p:cTn id="30" dur="1250" fill="hold"/>
                                        <p:tgtEl>
                                          <p:spTgt spid="5"/>
                                        </p:tgtEl>
                                      </p:cBhvr>
                                      <p:by x="150000" y="150000"/>
                                    </p:animScale>
                                  </p:childTnLst>
                                </p:cTn>
                              </p:par>
                            </p:childTnLst>
                          </p:cTn>
                        </p:par>
                        <p:par>
                          <p:cTn id="31" fill="hold">
                            <p:stCondLst>
                              <p:cond delay="5750"/>
                            </p:stCondLst>
                            <p:childTnLst>
                              <p:par>
                                <p:cTn id="32" presetID="42" presetClass="path" presetSubtype="0" accel="50000" decel="50000" fill="hold" grpId="4" nodeType="afterEffect">
                                  <p:stCondLst>
                                    <p:cond delay="0"/>
                                  </p:stCondLst>
                                  <p:childTnLst>
                                    <p:animMotion origin="layout" path="M 0.00013 -0.1544 L -0.00026 -0.35532 " pathEditMode="relative" rAng="0" ptsTypes="AA">
                                      <p:cBhvr>
                                        <p:cTn id="33" dur="1250" fill="hold"/>
                                        <p:tgtEl>
                                          <p:spTgt spid="14"/>
                                        </p:tgtEl>
                                        <p:attrNameLst>
                                          <p:attrName>ppt_x</p:attrName>
                                          <p:attrName>ppt_y</p:attrName>
                                        </p:attrNameLst>
                                      </p:cBhvr>
                                      <p:rCtr x="-39" y="-9259"/>
                                    </p:animMotion>
                                  </p:childTnLst>
                                </p:cTn>
                              </p:par>
                              <p:par>
                                <p:cTn id="34" presetID="6" presetClass="emph" presetSubtype="0" fill="hold" grpId="5" nodeType="withEffect">
                                  <p:stCondLst>
                                    <p:cond delay="0"/>
                                  </p:stCondLst>
                                  <p:childTnLst>
                                    <p:animScale>
                                      <p:cBhvr>
                                        <p:cTn id="35" dur="1250" fill="hold"/>
                                        <p:tgtEl>
                                          <p:spTgt spid="14"/>
                                        </p:tgtEl>
                                      </p:cBhvr>
                                      <p:by x="50000" y="50000"/>
                                    </p:animScale>
                                  </p:childTnLst>
                                </p:cTn>
                              </p:par>
                              <p:par>
                                <p:cTn id="36" presetID="42" presetClass="path" presetSubtype="0" accel="50000" decel="50000" fill="hold" grpId="1" nodeType="withEffect">
                                  <p:stCondLst>
                                    <p:cond delay="0"/>
                                  </p:stCondLst>
                                  <p:childTnLst>
                                    <p:animMotion origin="layout" path="M 3.125E-6 -3.7037E-6 L 3.54167E-6 0.16134 " pathEditMode="relative" rAng="0" ptsTypes="AA">
                                      <p:cBhvr>
                                        <p:cTn id="37" dur="1250" fill="hold"/>
                                        <p:tgtEl>
                                          <p:spTgt spid="5"/>
                                        </p:tgtEl>
                                        <p:attrNameLst>
                                          <p:attrName>ppt_x</p:attrName>
                                          <p:attrName>ppt_y</p:attrName>
                                        </p:attrNameLst>
                                      </p:cBhvr>
                                      <p:rCtr x="-13" y="8032"/>
                                    </p:animMotion>
                                  </p:childTnLst>
                                </p:cTn>
                              </p:par>
                              <p:par>
                                <p:cTn id="38" presetID="6" presetClass="emph" presetSubtype="0" fill="hold" grpId="6" nodeType="withEffect">
                                  <p:stCondLst>
                                    <p:cond delay="0"/>
                                  </p:stCondLst>
                                  <p:childTnLst>
                                    <p:animScale>
                                      <p:cBhvr>
                                        <p:cTn id="39" dur="1250" fill="hold"/>
                                        <p:tgtEl>
                                          <p:spTgt spid="14"/>
                                        </p:tgtEl>
                                      </p:cBhvr>
                                      <p:by x="150000" y="150000"/>
                                    </p:animScale>
                                  </p:childTnLst>
                                </p:cTn>
                              </p:par>
                            </p:childTnLst>
                          </p:cTn>
                        </p:par>
                        <p:par>
                          <p:cTn id="40" fill="hold">
                            <p:stCondLst>
                              <p:cond delay="7000"/>
                            </p:stCondLst>
                            <p:childTnLst>
                              <p:par>
                                <p:cTn id="41" presetID="6" presetClass="emph" presetSubtype="0" fill="hold" grpId="1" nodeType="afterEffect">
                                  <p:stCondLst>
                                    <p:cond delay="0"/>
                                  </p:stCondLst>
                                  <p:childTnLst>
                                    <p:animScale>
                                      <p:cBhvr>
                                        <p:cTn id="42" dur="1250" fill="hold"/>
                                        <p:tgtEl>
                                          <p:spTgt spid="16"/>
                                        </p:tgtEl>
                                      </p:cBhvr>
                                      <p:by x="150000" y="150000"/>
                                    </p:animScale>
                                  </p:childTnLst>
                                </p:cTn>
                              </p:par>
                            </p:childTnLst>
                          </p:cTn>
                        </p:par>
                        <p:par>
                          <p:cTn id="43" fill="hold">
                            <p:stCondLst>
                              <p:cond delay="8250"/>
                            </p:stCondLst>
                            <p:childTnLst>
                              <p:par>
                                <p:cTn id="44" presetID="42" presetClass="path" presetSubtype="0" accel="50000" decel="50000" fill="hold" grpId="7" nodeType="afterEffect">
                                  <p:stCondLst>
                                    <p:cond delay="0"/>
                                  </p:stCondLst>
                                  <p:childTnLst>
                                    <p:animMotion origin="layout" path="M -0.00026 -0.35532 L -0.00144 -0.56273 " pathEditMode="relative" rAng="0" ptsTypes="AA">
                                      <p:cBhvr>
                                        <p:cTn id="45" dur="1250" fill="hold"/>
                                        <p:tgtEl>
                                          <p:spTgt spid="14"/>
                                        </p:tgtEl>
                                        <p:attrNameLst>
                                          <p:attrName>ppt_x</p:attrName>
                                          <p:attrName>ppt_y</p:attrName>
                                        </p:attrNameLst>
                                      </p:cBhvr>
                                      <p:rCtr x="-52" y="-10741"/>
                                    </p:animMotion>
                                  </p:childTnLst>
                                </p:cTn>
                              </p:par>
                              <p:par>
                                <p:cTn id="46" presetID="6" presetClass="emph" presetSubtype="0" fill="hold" grpId="8" nodeType="withEffect">
                                  <p:stCondLst>
                                    <p:cond delay="0"/>
                                  </p:stCondLst>
                                  <p:childTnLst>
                                    <p:animScale>
                                      <p:cBhvr>
                                        <p:cTn id="47" dur="1250" fill="hold"/>
                                        <p:tgtEl>
                                          <p:spTgt spid="14"/>
                                        </p:tgtEl>
                                      </p:cBhvr>
                                      <p:by x="150000" y="150000"/>
                                    </p:animScale>
                                  </p:childTnLst>
                                </p:cTn>
                              </p:par>
                              <p:par>
                                <p:cTn id="48" presetID="42" presetClass="path" presetSubtype="0" accel="50000" decel="50000" fill="hold" grpId="0" nodeType="withEffect">
                                  <p:stCondLst>
                                    <p:cond delay="0"/>
                                  </p:stCondLst>
                                  <p:childTnLst>
                                    <p:animMotion origin="layout" path="M -1.66667E-6 -3.7037E-6 L 0.00326 0.1875 " pathEditMode="relative" rAng="0" ptsTypes="AA">
                                      <p:cBhvr>
                                        <p:cTn id="49" dur="1250" fill="hold"/>
                                        <p:tgtEl>
                                          <p:spTgt spid="16"/>
                                        </p:tgtEl>
                                        <p:attrNameLst>
                                          <p:attrName>ppt_x</p:attrName>
                                          <p:attrName>ppt_y</p:attrName>
                                        </p:attrNameLst>
                                      </p:cBhvr>
                                      <p:rCtr x="156" y="9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3" grpId="0" animBg="1"/>
      <p:bldP spid="13" grpId="1" animBg="1"/>
      <p:bldP spid="14" grpId="0" animBg="1"/>
      <p:bldP spid="14" grpId="1" animBg="1"/>
      <p:bldP spid="14" grpId="2" animBg="1"/>
      <p:bldP spid="14" grpId="3" animBg="1"/>
      <p:bldP spid="14" grpId="4" animBg="1"/>
      <p:bldP spid="14" grpId="5" animBg="1"/>
      <p:bldP spid="14" grpId="6" animBg="1"/>
      <p:bldP spid="14" grpId="7" animBg="1"/>
      <p:bldP spid="14" grpId="8" animBg="1"/>
      <p:bldP spid="15" grpId="0" animBg="1"/>
      <p:bldP spid="16" grpId="0" animBg="1"/>
      <p:bldP spid="1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30754" y="1904679"/>
            <a:ext cx="6662537" cy="4512123"/>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50800" dir="5400000" sx="92000" sy="92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3" name="矩形 2"/>
          <p:cNvSpPr/>
          <p:nvPr/>
        </p:nvSpPr>
        <p:spPr>
          <a:xfrm>
            <a:off x="542545" y="210312"/>
            <a:ext cx="4104956" cy="384157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13"/>
          <p:cNvSpPr/>
          <p:nvPr/>
        </p:nvSpPr>
        <p:spPr bwMode="auto">
          <a:xfrm>
            <a:off x="787401" y="517077"/>
            <a:ext cx="3944222" cy="584775"/>
          </a:xfrm>
          <a:prstGeom prst="rect">
            <a:avLst/>
          </a:prstGeom>
        </p:spPr>
        <p:txBody>
          <a:bodyPr wrap="square">
            <a:spAutoFit/>
          </a:bodyPr>
          <a:lstStyle/>
          <a:p>
            <a:pPr>
              <a:defRPr/>
            </a:pPr>
            <a:r>
              <a:rPr lang="zh-CN" altLang="en-US" sz="3200" dirty="0">
                <a:solidFill>
                  <a:schemeClr val="bg1"/>
                </a:solidFill>
                <a:ea typeface="方正姚体" panose="02010601030101010101" charset="-122"/>
                <a:cs typeface="Open Sans" pitchFamily="34" charset="0"/>
              </a:rPr>
              <a:t>冒泡排序伪代码</a:t>
            </a:r>
            <a:endParaRPr lang="id-ID" sz="3200" dirty="0">
              <a:solidFill>
                <a:schemeClr val="bg1"/>
              </a:solidFill>
              <a:ea typeface="方正姚体" panose="02010601030101010101" charset="-122"/>
              <a:cs typeface="Open Sans" pitchFamily="34" charset="0"/>
            </a:endParaRPr>
          </a:p>
        </p:txBody>
      </p:sp>
      <p:sp>
        <p:nvSpPr>
          <p:cNvPr id="5" name="AutoShape 27"/>
          <p:cNvSpPr/>
          <p:nvPr/>
        </p:nvSpPr>
        <p:spPr bwMode="auto">
          <a:xfrm>
            <a:off x="761793" y="1408617"/>
            <a:ext cx="3750582" cy="12874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lstStyle>
            <a:lvl1pPr eaLnBrk="0">
              <a:defRPr sz="5800">
                <a:solidFill>
                  <a:srgbClr val="000000"/>
                </a:solidFill>
                <a:latin typeface="Gill Sans" pitchFamily="3" charset="0"/>
                <a:ea typeface="MS PGothic" panose="020B0600070205080204" pitchFamily="34" charset="-128"/>
                <a:sym typeface="Gill Sans" pitchFamily="3" charset="0"/>
              </a:defRPr>
            </a:lvl1pPr>
            <a:lvl2pPr marL="742950" indent="-285750" eaLnBrk="0">
              <a:defRPr sz="5800">
                <a:solidFill>
                  <a:srgbClr val="000000"/>
                </a:solidFill>
                <a:latin typeface="Gill Sans" pitchFamily="3" charset="0"/>
                <a:ea typeface="MS PGothic" panose="020B0600070205080204" pitchFamily="34" charset="-128"/>
                <a:sym typeface="Gill Sans" pitchFamily="3" charset="0"/>
              </a:defRPr>
            </a:lvl2pPr>
            <a:lvl3pPr marL="1143000" indent="-228600" eaLnBrk="0">
              <a:defRPr sz="5800">
                <a:solidFill>
                  <a:srgbClr val="000000"/>
                </a:solidFill>
                <a:latin typeface="Gill Sans" pitchFamily="3" charset="0"/>
                <a:ea typeface="MS PGothic" panose="020B0600070205080204" pitchFamily="34" charset="-128"/>
                <a:sym typeface="Gill Sans" pitchFamily="3" charset="0"/>
              </a:defRPr>
            </a:lvl3pPr>
            <a:lvl4pPr marL="1600200" indent="-228600" eaLnBrk="0">
              <a:defRPr sz="5800">
                <a:solidFill>
                  <a:srgbClr val="000000"/>
                </a:solidFill>
                <a:latin typeface="Gill Sans" pitchFamily="3" charset="0"/>
                <a:ea typeface="MS PGothic" panose="020B0600070205080204" pitchFamily="34" charset="-128"/>
                <a:sym typeface="Gill Sans" pitchFamily="3" charset="0"/>
              </a:defRPr>
            </a:lvl4pPr>
            <a:lvl5pPr marL="2057400" indent="-228600" eaLnBrk="0">
              <a:defRPr sz="5800">
                <a:solidFill>
                  <a:srgbClr val="000000"/>
                </a:solidFill>
                <a:latin typeface="Gill Sans" pitchFamily="3" charset="0"/>
                <a:ea typeface="MS PGothic" panose="020B0600070205080204" pitchFamily="34" charset="-128"/>
                <a:sym typeface="Gill Sans" pitchFamily="3" charset="0"/>
              </a:defRPr>
            </a:lvl5pPr>
            <a:lvl6pPr marL="25146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6pPr>
            <a:lvl7pPr marL="29718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7pPr>
            <a:lvl8pPr marL="34290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8pPr>
            <a:lvl9pPr marL="3886200" indent="-228600" algn="ctr" defTabSz="825500" eaLnBrk="0" fontAlgn="base" hangingPunct="0">
              <a:spcBef>
                <a:spcPct val="0"/>
              </a:spcBef>
              <a:spcAft>
                <a:spcPct val="0"/>
              </a:spcAft>
              <a:defRPr sz="5800">
                <a:solidFill>
                  <a:srgbClr val="000000"/>
                </a:solidFill>
                <a:latin typeface="Gill Sans" pitchFamily="3" charset="0"/>
                <a:ea typeface="MS PGothic" panose="020B0600070205080204" pitchFamily="34" charset="-128"/>
                <a:sym typeface="Gill Sans" pitchFamily="3" charset="0"/>
              </a:defRPr>
            </a:lvl9pPr>
          </a:lstStyle>
          <a:p>
            <a:r>
              <a:rPr lang="en-US" altLang="zh-CN" sz="1800" b="1" dirty="0">
                <a:solidFill>
                  <a:schemeClr val="tx2">
                    <a:lumMod val="20000"/>
                    <a:lumOff val="80000"/>
                  </a:schemeClr>
                </a:solidFill>
              </a:rPr>
              <a:t>//</a:t>
            </a:r>
            <a:r>
              <a:rPr lang="zh-CN" altLang="zh-CN" sz="1800" b="1" dirty="0">
                <a:solidFill>
                  <a:schemeClr val="tx2">
                    <a:lumMod val="20000"/>
                    <a:lumOff val="80000"/>
                  </a:schemeClr>
                </a:solidFill>
              </a:rPr>
              <a:t>以升序排序为例</a:t>
            </a:r>
            <a:endParaRPr lang="zh-CN" altLang="zh-CN" sz="1800" dirty="0">
              <a:solidFill>
                <a:schemeClr val="tx2">
                  <a:lumMod val="20000"/>
                  <a:lumOff val="80000"/>
                </a:schemeClr>
              </a:solidFill>
            </a:endParaRPr>
          </a:p>
          <a:p>
            <a:r>
              <a:rPr lang="en-US" altLang="zh-CN" sz="1800" b="1" dirty="0">
                <a:solidFill>
                  <a:schemeClr val="tx2">
                    <a:lumMod val="20000"/>
                    <a:lumOff val="80000"/>
                  </a:schemeClr>
                </a:solidFill>
              </a:rPr>
              <a:t>//</a:t>
            </a:r>
            <a:r>
              <a:rPr lang="zh-CN" altLang="zh-CN" sz="1800" b="1" dirty="0">
                <a:solidFill>
                  <a:schemeClr val="tx2">
                    <a:lumMod val="20000"/>
                    <a:lumOff val="80000"/>
                  </a:schemeClr>
                </a:solidFill>
              </a:rPr>
              <a:t>数组从</a:t>
            </a:r>
            <a:r>
              <a:rPr lang="en-US" altLang="zh-CN" sz="1800" b="1" dirty="0">
                <a:solidFill>
                  <a:schemeClr val="tx2">
                    <a:lumMod val="20000"/>
                    <a:lumOff val="80000"/>
                  </a:schemeClr>
                </a:solidFill>
              </a:rPr>
              <a:t>1</a:t>
            </a:r>
            <a:r>
              <a:rPr lang="zh-CN" altLang="zh-CN" sz="1800" b="1" dirty="0">
                <a:solidFill>
                  <a:schemeClr val="tx2">
                    <a:lumMod val="20000"/>
                    <a:lumOff val="80000"/>
                  </a:schemeClr>
                </a:solidFill>
              </a:rPr>
              <a:t>开始</a:t>
            </a:r>
            <a:endParaRPr lang="zh-CN" altLang="zh-CN" sz="1800" dirty="0">
              <a:solidFill>
                <a:schemeClr val="tx2">
                  <a:lumMod val="20000"/>
                  <a:lumOff val="80000"/>
                </a:schemeClr>
              </a:solidFill>
            </a:endParaRPr>
          </a:p>
          <a:p>
            <a:r>
              <a:rPr lang="en-US" altLang="zh-CN" sz="1800" b="1" dirty="0" err="1">
                <a:solidFill>
                  <a:schemeClr val="tx2">
                    <a:lumMod val="20000"/>
                    <a:lumOff val="80000"/>
                  </a:schemeClr>
                </a:solidFill>
              </a:rPr>
              <a:t>bubbleSort</a:t>
            </a:r>
            <a:r>
              <a:rPr lang="en-US" altLang="zh-CN" sz="1800" b="1" dirty="0">
                <a:solidFill>
                  <a:schemeClr val="tx2">
                    <a:lumMod val="20000"/>
                    <a:lumOff val="80000"/>
                  </a:schemeClr>
                </a:solidFill>
              </a:rPr>
              <a:t>(Array)</a:t>
            </a:r>
            <a:endParaRPr lang="zh-CN" altLang="zh-CN" sz="1800" dirty="0">
              <a:solidFill>
                <a:schemeClr val="tx2">
                  <a:lumMod val="20000"/>
                  <a:lumOff val="80000"/>
                </a:schemeClr>
              </a:solidFill>
            </a:endParaRPr>
          </a:p>
          <a:p>
            <a:r>
              <a:rPr lang="en-US" altLang="zh-CN" sz="1800" b="1" dirty="0">
                <a:solidFill>
                  <a:schemeClr val="tx2">
                    <a:lumMod val="20000"/>
                    <a:lumOff val="80000"/>
                  </a:schemeClr>
                </a:solidFill>
              </a:rPr>
              <a:t>for </a:t>
            </a:r>
            <a:r>
              <a:rPr lang="en-US" altLang="zh-CN" sz="1800" b="1" dirty="0" err="1">
                <a:solidFill>
                  <a:schemeClr val="tx2">
                    <a:lumMod val="20000"/>
                    <a:lumOff val="80000"/>
                  </a:schemeClr>
                </a:solidFill>
              </a:rPr>
              <a:t>i</a:t>
            </a:r>
            <a:r>
              <a:rPr lang="en-US" altLang="zh-CN" sz="1800" b="1" dirty="0">
                <a:solidFill>
                  <a:schemeClr val="tx2">
                    <a:lumMod val="20000"/>
                    <a:lumOff val="80000"/>
                  </a:schemeClr>
                </a:solidFill>
              </a:rPr>
              <a:t> = 1 to </a:t>
            </a:r>
            <a:r>
              <a:rPr lang="en-US" altLang="zh-CN" sz="1800" b="1" dirty="0" err="1">
                <a:solidFill>
                  <a:schemeClr val="tx2">
                    <a:lumMod val="20000"/>
                    <a:lumOff val="80000"/>
                  </a:schemeClr>
                </a:solidFill>
              </a:rPr>
              <a:t>Array.len</a:t>
            </a:r>
            <a:r>
              <a:rPr lang="en-US" altLang="zh-CN" sz="1800" b="1" dirty="0">
                <a:solidFill>
                  <a:schemeClr val="tx2">
                    <a:lumMod val="20000"/>
                    <a:lumOff val="80000"/>
                  </a:schemeClr>
                </a:solidFill>
              </a:rPr>
              <a:t> – 1</a:t>
            </a:r>
          </a:p>
          <a:p>
            <a:r>
              <a:rPr lang="en-US" altLang="zh-CN" sz="1800" b="1" dirty="0">
                <a:solidFill>
                  <a:schemeClr val="tx2">
                    <a:lumMod val="20000"/>
                    <a:lumOff val="80000"/>
                  </a:schemeClr>
                </a:solidFill>
              </a:rPr>
              <a:t>     </a:t>
            </a:r>
            <a:r>
              <a:rPr lang="en-US" altLang="zh-CN" sz="1600" dirty="0">
                <a:solidFill>
                  <a:schemeClr val="tx2">
                    <a:lumMod val="20000"/>
                    <a:lumOff val="80000"/>
                  </a:schemeClr>
                </a:solidFill>
              </a:rPr>
              <a:t>//</a:t>
            </a:r>
            <a:r>
              <a:rPr lang="zh-CN" altLang="en-US" sz="1600" dirty="0">
                <a:solidFill>
                  <a:schemeClr val="tx2">
                    <a:lumMod val="20000"/>
                    <a:lumOff val="80000"/>
                  </a:schemeClr>
                </a:solidFill>
              </a:rPr>
              <a:t>不断比较，让最大值浮到最末</a:t>
            </a:r>
            <a:endParaRPr lang="zh-CN" altLang="zh-CN" sz="1600" dirty="0">
              <a:solidFill>
                <a:schemeClr val="tx2">
                  <a:lumMod val="20000"/>
                  <a:lumOff val="80000"/>
                </a:schemeClr>
              </a:solidFill>
            </a:endParaRPr>
          </a:p>
          <a:p>
            <a:r>
              <a:rPr lang="en-US" altLang="zh-CN" sz="1800" b="1" dirty="0">
                <a:solidFill>
                  <a:schemeClr val="tx2">
                    <a:lumMod val="20000"/>
                    <a:lumOff val="80000"/>
                  </a:schemeClr>
                </a:solidFill>
              </a:rPr>
              <a:t>     for j = 1 to </a:t>
            </a:r>
            <a:r>
              <a:rPr lang="en-US" altLang="zh-CN" sz="1800" b="1" dirty="0" err="1">
                <a:solidFill>
                  <a:schemeClr val="tx2">
                    <a:lumMod val="20000"/>
                    <a:lumOff val="80000"/>
                  </a:schemeClr>
                </a:solidFill>
              </a:rPr>
              <a:t>Array.len</a:t>
            </a:r>
            <a:r>
              <a:rPr lang="en-US" altLang="zh-CN" sz="1800" b="1" dirty="0">
                <a:solidFill>
                  <a:schemeClr val="tx2">
                    <a:lumMod val="20000"/>
                    <a:lumOff val="80000"/>
                  </a:schemeClr>
                </a:solidFill>
              </a:rPr>
              <a:t> – </a:t>
            </a:r>
            <a:r>
              <a:rPr lang="en-US" altLang="zh-CN" sz="1800" b="1" dirty="0" err="1">
                <a:solidFill>
                  <a:schemeClr val="tx2">
                    <a:lumMod val="20000"/>
                    <a:lumOff val="80000"/>
                  </a:schemeClr>
                </a:solidFill>
              </a:rPr>
              <a:t>i</a:t>
            </a:r>
            <a:r>
              <a:rPr lang="en-US" altLang="zh-CN" sz="1800" b="1" dirty="0">
                <a:solidFill>
                  <a:schemeClr val="tx2">
                    <a:lumMod val="20000"/>
                    <a:lumOff val="80000"/>
                  </a:schemeClr>
                </a:solidFill>
              </a:rPr>
              <a:t> – 1</a:t>
            </a:r>
            <a:endParaRPr lang="zh-CN" altLang="zh-CN" sz="1800" dirty="0">
              <a:solidFill>
                <a:schemeClr val="tx2">
                  <a:lumMod val="20000"/>
                  <a:lumOff val="80000"/>
                </a:schemeClr>
              </a:solidFill>
            </a:endParaRPr>
          </a:p>
          <a:p>
            <a:r>
              <a:rPr lang="en-US" altLang="zh-CN" sz="1800" b="1" dirty="0">
                <a:solidFill>
                  <a:schemeClr val="tx2">
                    <a:lumMod val="20000"/>
                    <a:lumOff val="80000"/>
                  </a:schemeClr>
                </a:solidFill>
              </a:rPr>
              <a:t>          if Array[j] &gt; Array[j+1]</a:t>
            </a:r>
            <a:endParaRPr lang="zh-CN" altLang="zh-CN" sz="1800" dirty="0">
              <a:solidFill>
                <a:schemeClr val="tx2">
                  <a:lumMod val="20000"/>
                  <a:lumOff val="80000"/>
                </a:schemeClr>
              </a:solidFill>
            </a:endParaRPr>
          </a:p>
          <a:p>
            <a:r>
              <a:rPr lang="en-US" altLang="zh-CN" sz="1800" b="1" dirty="0">
                <a:solidFill>
                  <a:schemeClr val="tx2">
                    <a:lumMod val="20000"/>
                    <a:lumOff val="80000"/>
                  </a:schemeClr>
                </a:solidFill>
              </a:rPr>
              <a:t>              exchange Array[j] and Array[j+1]</a:t>
            </a:r>
            <a:endParaRPr lang="zh-CN" altLang="zh-CN" sz="1800" dirty="0">
              <a:solidFill>
                <a:schemeClr val="tx2">
                  <a:lumMod val="20000"/>
                  <a:lumOff val="8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000"/>
                            </p:stCondLst>
                            <p:childTnLst>
                              <p:par>
                                <p:cTn id="19" presetID="18" presetClass="entr" presetSubtype="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strips(downRight)">
                                      <p:cBhvr>
                                        <p:cTn id="2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文本框 11"/>
          <p:cNvSpPr txBox="1"/>
          <p:nvPr/>
        </p:nvSpPr>
        <p:spPr>
          <a:xfrm>
            <a:off x="8077217" y="687626"/>
            <a:ext cx="3570514" cy="5386090"/>
          </a:xfrm>
          <a:prstGeom prst="rect">
            <a:avLst/>
          </a:prstGeom>
          <a:noFill/>
        </p:spPr>
        <p:txBody>
          <a:bodyPr wrap="square" rtlCol="0">
            <a:spAutoFit/>
          </a:bodyPr>
          <a:lstStyle>
            <a:defPPr>
              <a:defRPr lang="zh-CN"/>
            </a:defPPr>
            <a:lvl1pPr algn="r">
              <a:defRPr sz="4800">
                <a:solidFill>
                  <a:schemeClr val="bg1"/>
                </a:solidFill>
                <a:latin typeface="DIN" pitchFamily="50" charset="0"/>
                <a:cs typeface="+mn-ea"/>
              </a:defRPr>
            </a:lvl1pPr>
          </a:lstStyle>
          <a:p>
            <a:pPr algn="l"/>
            <a:r>
              <a:rPr lang="en-US" altLang="zh-CN" sz="34400" dirty="0">
                <a:sym typeface="+mn-lt"/>
              </a:rPr>
              <a:t>3</a:t>
            </a:r>
            <a:endParaRPr lang="zh-CN" altLang="en-US" sz="34400" dirty="0">
              <a:sym typeface="+mn-lt"/>
            </a:endParaRPr>
          </a:p>
        </p:txBody>
      </p:sp>
      <p:sp>
        <p:nvSpPr>
          <p:cNvPr id="14" name="文本框 13"/>
          <p:cNvSpPr txBox="1"/>
          <p:nvPr/>
        </p:nvSpPr>
        <p:spPr>
          <a:xfrm>
            <a:off x="1226093" y="2274866"/>
            <a:ext cx="5488679" cy="830997"/>
          </a:xfrm>
          <a:prstGeom prst="rect">
            <a:avLst/>
          </a:prstGeom>
          <a:noFill/>
        </p:spPr>
        <p:txBody>
          <a:bodyPr vert="horz" wrap="square" rtlCol="0">
            <a:spAutoFit/>
          </a:bodyPr>
          <a:lstStyle/>
          <a:p>
            <a:pPr algn="r"/>
            <a:r>
              <a:rPr lang="zh-CN" altLang="en-US" sz="4800" dirty="0">
                <a:solidFill>
                  <a:schemeClr val="bg1"/>
                </a:solidFill>
                <a:latin typeface="DIN" pitchFamily="50" charset="0"/>
                <a:cs typeface="+mn-ea"/>
                <a:sym typeface="+mn-lt"/>
              </a:rPr>
              <a:t>合并排序工作原理</a:t>
            </a:r>
          </a:p>
        </p:txBody>
      </p:sp>
      <p:sp>
        <p:nvSpPr>
          <p:cNvPr id="15" name="矩形 14"/>
          <p:cNvSpPr/>
          <p:nvPr/>
        </p:nvSpPr>
        <p:spPr>
          <a:xfrm>
            <a:off x="1737822" y="3105863"/>
            <a:ext cx="5370403" cy="1200329"/>
          </a:xfrm>
          <a:prstGeom prst="rect">
            <a:avLst/>
          </a:prstGeom>
        </p:spPr>
        <p:txBody>
          <a:bodyPr vert="horz" wrap="square">
            <a:spAutoFit/>
          </a:bodyPr>
          <a:lstStyle/>
          <a:p>
            <a:r>
              <a:rPr lang="zh-CN" altLang="zh-CN" b="1" dirty="0">
                <a:solidFill>
                  <a:schemeClr val="bg2">
                    <a:lumMod val="90000"/>
                  </a:schemeClr>
                </a:solidFill>
              </a:rPr>
              <a:t>利用分治法的思想，将待排序序列不断划分成等长的子序列，直至序列长度为</a:t>
            </a:r>
            <a:r>
              <a:rPr lang="en-US" altLang="zh-CN" b="1" dirty="0">
                <a:solidFill>
                  <a:schemeClr val="bg2">
                    <a:lumMod val="90000"/>
                  </a:schemeClr>
                </a:solidFill>
              </a:rPr>
              <a:t>1</a:t>
            </a:r>
            <a:r>
              <a:rPr lang="zh-CN" altLang="zh-CN" b="1" dirty="0">
                <a:solidFill>
                  <a:schemeClr val="bg2">
                    <a:lumMod val="90000"/>
                  </a:schemeClr>
                </a:solidFill>
              </a:rPr>
              <a:t>，再按原划分路径回归合并成有序子序列，直到合并为原序列等长的有序序列。</a:t>
            </a:r>
            <a:endParaRPr lang="zh-CN" altLang="zh-CN" dirty="0">
              <a:solidFill>
                <a:schemeClr val="bg2">
                  <a:lumMod val="90000"/>
                </a:schemeClr>
              </a:solidFill>
            </a:endParaRPr>
          </a:p>
        </p:txBody>
      </p:sp>
      <p:sp>
        <p:nvSpPr>
          <p:cNvPr id="16" name="Cross 48"/>
          <p:cNvSpPr/>
          <p:nvPr/>
        </p:nvSpPr>
        <p:spPr>
          <a:xfrm>
            <a:off x="6096000" y="4153085"/>
            <a:ext cx="622168" cy="622168"/>
          </a:xfrm>
          <a:prstGeom prst="plus">
            <a:avLst>
              <a:gd name="adj" fmla="val 42526"/>
            </a:avLst>
          </a:prstGeom>
          <a:solidFill>
            <a:schemeClr val="bg1">
              <a:lumMod val="9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D0D0D"/>
              </a:solidFill>
            </a:endParaRPr>
          </a:p>
        </p:txBody>
      </p:sp>
      <p:sp>
        <p:nvSpPr>
          <p:cNvPr id="17" name="Cross 49"/>
          <p:cNvSpPr/>
          <p:nvPr/>
        </p:nvSpPr>
        <p:spPr>
          <a:xfrm>
            <a:off x="1737822" y="2171984"/>
            <a:ext cx="205764" cy="205764"/>
          </a:xfrm>
          <a:prstGeom prst="plus">
            <a:avLst>
              <a:gd name="adj" fmla="val 42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2" accel="60000" fill="hold" grpId="0" nodeType="afterEffect" p14:presetBounceEnd="56000">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14:bounceEnd="56000">
                                          <p:cBhvr additive="base">
                                            <p:cTn id="13" dur="1000" fill="hold"/>
                                            <p:tgtEl>
                                              <p:spTgt spid="14"/>
                                            </p:tgtEl>
                                            <p:attrNameLst>
                                              <p:attrName>ppt_x</p:attrName>
                                            </p:attrNameLst>
                                          </p:cBhvr>
                                          <p:tavLst>
                                            <p:tav tm="0">
                                              <p:val>
                                                <p:strVal val="1+#ppt_w/2"/>
                                              </p:val>
                                            </p:tav>
                                            <p:tav tm="100000">
                                              <p:val>
                                                <p:strVal val="#ppt_x"/>
                                              </p:val>
                                            </p:tav>
                                          </p:tavLst>
                                        </p:anim>
                                        <p:anim calcmode="lin" valueType="num" p14:bounceEnd="56000">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Right)">
                                          <p:cBhvr>
                                            <p:cTn id="18" dur="1000"/>
                                            <p:tgtEl>
                                              <p:spTgt spid="15"/>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2" accel="6000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1+#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Right)">
                                          <p:cBhvr>
                                            <p:cTn id="18" dur="1000"/>
                                            <p:tgtEl>
                                              <p:spTgt spid="15"/>
                                            </p:tgtEl>
                                          </p:cBhvr>
                                        </p:animEffect>
                                      </p:childTnLst>
                                    </p:cTn>
                                  </p:par>
                                </p:childTnLst>
                              </p:cTn>
                            </p:par>
                            <p:par>
                              <p:cTn id="19" fill="hold">
                                <p:stCondLst>
                                  <p:cond delay="2500"/>
                                </p:stCondLst>
                                <p:childTnLst>
                                  <p:par>
                                    <p:cTn id="20" presetID="14" presetClass="entr" presetSubtype="1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Lst>
      </p:timing>
    </mc:Fallback>
  </mc:AlternateContent>
</p:sld>
</file>

<file path=ppt/theme/theme1.xml><?xml version="1.0" encoding="utf-8"?>
<a:theme xmlns:a="http://schemas.openxmlformats.org/drawingml/2006/main" name="Office 主题">
  <a:themeElements>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fontScheme name="微软雅黑 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10.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11.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12.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13.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14.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15.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16.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17.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18.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19.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2.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20.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3.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4.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5.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6.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7.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8.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ppt/theme/themeOverride9.xml><?xml version="1.0" encoding="utf-8"?>
<a:themeOverride xmlns:a="http://schemas.openxmlformats.org/drawingml/2006/main">
  <a:clrScheme name="蓝色 II">
    <a:dk1>
      <a:srgbClr val="000000"/>
    </a:dk1>
    <a:lt1>
      <a:srgbClr val="FFFFFF"/>
    </a:lt1>
    <a:dk2>
      <a:srgbClr val="778495"/>
    </a:dk2>
    <a:lt2>
      <a:srgbClr val="F0F0F0"/>
    </a:lt2>
    <a:accent1>
      <a:srgbClr val="354A5D"/>
    </a:accent1>
    <a:accent2>
      <a:srgbClr val="E66C22"/>
    </a:accent2>
    <a:accent3>
      <a:srgbClr val="808080"/>
    </a:accent3>
    <a:accent4>
      <a:srgbClr val="6286A6"/>
    </a:accent4>
    <a:accent5>
      <a:srgbClr val="587B9A"/>
    </a:accent5>
    <a:accent6>
      <a:srgbClr val="3D556B"/>
    </a:accent6>
    <a:hlink>
      <a:srgbClr val="354A5D"/>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1085</TotalTime>
  <Words>2158</Words>
  <Application>Microsoft Office PowerPoint</Application>
  <PresentationFormat>宽屏</PresentationFormat>
  <Paragraphs>415</Paragraphs>
  <Slides>32</Slides>
  <Notes>31</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DIN</vt:lpstr>
      <vt:lpstr>FontAwesome</vt:lpstr>
      <vt:lpstr>Gill Sans</vt:lpstr>
      <vt:lpstr>Lato</vt:lpstr>
      <vt:lpstr>Poppins</vt:lpstr>
      <vt:lpstr>Poppins Light</vt:lpstr>
      <vt:lpstr>Source Han Sans Heavy</vt:lpstr>
      <vt:lpstr>方正姚体</vt:lpstr>
      <vt:lpstr>微软雅黑</vt:lpstr>
      <vt:lpstr>Agency FB</vt:lpstr>
      <vt:lpstr>Arial</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caixiaoxin</dc:creator>
  <cp:lastModifiedBy>晓鑫 蔡</cp:lastModifiedBy>
  <cp:revision>380</cp:revision>
  <dcterms:created xsi:type="dcterms:W3CDTF">2015-08-31T03:47:00Z</dcterms:created>
  <dcterms:modified xsi:type="dcterms:W3CDTF">2019-03-22T00:02:34Z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